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2"/>
  </p:handoutMasterIdLst>
  <p:sldIdLst>
    <p:sldId id="306" r:id="rId2"/>
    <p:sldId id="312" r:id="rId3"/>
    <p:sldId id="313" r:id="rId4"/>
    <p:sldId id="285" r:id="rId5"/>
    <p:sldId id="269" r:id="rId6"/>
    <p:sldId id="311" r:id="rId7"/>
    <p:sldId id="275" r:id="rId8"/>
    <p:sldId id="314" r:id="rId9"/>
    <p:sldId id="315" r:id="rId10"/>
    <p:sldId id="264" r:id="rId11"/>
  </p:sldIdLst>
  <p:sldSz cx="12192000" cy="6858000"/>
  <p:notesSz cx="6858000" cy="9144000"/>
  <p:embeddedFontLst>
    <p:embeddedFont>
      <p:font typeface="KPMG Extralight" panose="020B0303030202040204" pitchFamily="34" charset="0"/>
      <p:regular r:id="rId13"/>
      <p:italic r:id="rId14"/>
    </p:embeddedFont>
    <p:embeddedFont>
      <p:font typeface="Calibri" panose="020F0502020204030204" pitchFamily="34" charset="0"/>
      <p:regular r:id="rId15"/>
      <p:bold r:id="rId16"/>
      <p:italic r:id="rId17"/>
      <p:boldItalic r:id="rId18"/>
    </p:embeddedFont>
    <p:embeddedFont>
      <p:font typeface="Univers for KPMG" panose="020B0603020202020204" pitchFamily="34" charset="0"/>
      <p:regular r:id="rId19"/>
      <p:bold r:id="rId20"/>
      <p:italic r:id="rId21"/>
      <p:boldItalic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D9D9D9"/>
    <a:srgbClr val="141411"/>
    <a:srgbClr val="F2F8F1"/>
    <a:srgbClr val="A8B1B3"/>
    <a:srgbClr val="EBECE8"/>
    <a:srgbClr val="00A3A1"/>
    <a:srgbClr val="38449C"/>
    <a:srgbClr val="702784"/>
    <a:srgbClr val="009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4" autoAdjust="0"/>
    <p:restoredTop sz="94660"/>
  </p:normalViewPr>
  <p:slideViewPr>
    <p:cSldViewPr snapToGrid="0" showGuides="1">
      <p:cViewPr varScale="1">
        <p:scale>
          <a:sx n="74" d="100"/>
          <a:sy n="74" d="100"/>
        </p:scale>
        <p:origin x="612" y="7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3802" y="10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893A01-EB32-443A-A311-186A3882F2FB}" type="datetimeFigureOut">
              <a:rPr lang="en-US" smtClean="0"/>
              <a:t>6/20/2019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5AEC59-E4DB-4C01-9CF4-CA2EE5E35332}" type="slidenum">
              <a:rPr lang="en-US" smtClean="0"/>
              <a:t>‹#›</a:t>
            </a:fld>
            <a:endParaRPr lang="en-US"/>
          </a:p>
        </p:txBody>
      </p:sp>
    </p:spTree>
    <p:extLst>
      <p:ext uri="{BB962C8B-B14F-4D97-AF65-F5344CB8AC3E}">
        <p14:creationId xmlns:p14="http://schemas.microsoft.com/office/powerpoint/2010/main" val="13219779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jp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jp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www.instagram.com/kpmgcanada/" TargetMode="External"/><Relationship Id="rId2" Type="http://schemas.openxmlformats.org/officeDocument/2006/relationships/hyperlink" Target="http://kpmg.ca/" TargetMode="External"/><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TLE SLIDE 1 - Right light vertical image">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userDrawn="1">
            <p:custDataLst>
              <p:tags r:id="rId2"/>
            </p:custDataLst>
            <p:extLst>
              <p:ext uri="{D42A27DB-BD31-4B8C-83A1-F6EECF244321}">
                <p14:modId xmlns:p14="http://schemas.microsoft.com/office/powerpoint/2010/main" val="7512201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7" name="Diapositive think-cell" r:id="rId4" imgW="270" imgH="270" progId="TCLayout.ActiveDocument.1">
                  <p:embed/>
                </p:oleObj>
              </mc:Choice>
              <mc:Fallback>
                <p:oleObj name="Diapositive think-cell"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4" name="Image 3"/>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8" name="Title 1"/>
          <p:cNvSpPr>
            <a:spLocks noGrp="1"/>
          </p:cNvSpPr>
          <p:nvPr>
            <p:ph type="ctrTitle" hasCustomPrompt="1"/>
          </p:nvPr>
        </p:nvSpPr>
        <p:spPr>
          <a:xfrm>
            <a:off x="980826" y="1435300"/>
            <a:ext cx="6581117" cy="3510000"/>
          </a:xfrm>
        </p:spPr>
        <p:txBody>
          <a:bodyPr anchor="t" anchorCtr="0"/>
          <a:lstStyle>
            <a:lvl1pPr algn="l">
              <a:defRPr sz="11000" baseline="0">
                <a:solidFill>
                  <a:schemeClr val="tx2"/>
                </a:solidFill>
              </a:defRPr>
            </a:lvl1pPr>
          </a:lstStyle>
          <a:p>
            <a:r>
              <a:rPr lang="en-GB" dirty="0"/>
              <a:t>Title slide 1</a:t>
            </a:r>
            <a:br>
              <a:rPr lang="en-GB" dirty="0"/>
            </a:br>
            <a:r>
              <a:rPr lang="en-GB" dirty="0"/>
              <a:t>light right vertical image</a:t>
            </a:r>
            <a:endParaRPr lang="en-US" dirty="0"/>
          </a:p>
        </p:txBody>
      </p:sp>
      <p:sp>
        <p:nvSpPr>
          <p:cNvPr id="6" name="Text Placeholder 3"/>
          <p:cNvSpPr>
            <a:spLocks noGrp="1"/>
          </p:cNvSpPr>
          <p:nvPr>
            <p:ph type="body" sz="quarter" idx="11"/>
          </p:nvPr>
        </p:nvSpPr>
        <p:spPr>
          <a:xfrm>
            <a:off x="1020425" y="5390900"/>
            <a:ext cx="6541518"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
        <p:nvSpPr>
          <p:cNvPr id="10" name="Freeform 19"/>
          <p:cNvSpPr>
            <a:spLocks noChangeAspect="1" noEditPoints="1"/>
          </p:cNvSpPr>
          <p:nvPr userDrawn="1"/>
        </p:nvSpPr>
        <p:spPr bwMode="auto">
          <a:xfrm>
            <a:off x="1000126"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46144572"/>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t="-185" r="-103" b="-1"/>
          <a:stretch/>
        </p:blipFill>
        <p:spPr>
          <a:xfrm>
            <a:off x="0" y="-12700"/>
            <a:ext cx="12204700" cy="6870701"/>
          </a:xfrm>
          <a:prstGeom prst="rect">
            <a:avLst/>
          </a:prstGeom>
        </p:spPr>
      </p:pic>
      <p:sp>
        <p:nvSpPr>
          <p:cNvPr id="6" name="Freeform 19"/>
          <p:cNvSpPr>
            <a:spLocks noChangeAspect="1" noEditPoints="1"/>
          </p:cNvSpPr>
          <p:nvPr userDrawn="1"/>
        </p:nvSpPr>
        <p:spPr bwMode="gray">
          <a:xfrm>
            <a:off x="978181" y="6259259"/>
            <a:ext cx="502276" cy="20463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userDrawn="1"/>
        </p:nvSpPr>
        <p:spPr bwMode="auto">
          <a:xfrm>
            <a:off x="2234934" y="6266997"/>
            <a:ext cx="77568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2019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Tree>
    <p:extLst>
      <p:ext uri="{BB962C8B-B14F-4D97-AF65-F5344CB8AC3E}">
        <p14:creationId xmlns:p14="http://schemas.microsoft.com/office/powerpoint/2010/main" val="2937361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re seul">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693676"/>
            <a:ext cx="12192000" cy="7551676"/>
          </a:xfrm>
          <a:prstGeom prst="rect">
            <a:avLst/>
          </a:prstGeom>
        </p:spPr>
      </p:pic>
      <p:sp>
        <p:nvSpPr>
          <p:cNvPr id="6" name="Freeform 19"/>
          <p:cNvSpPr>
            <a:spLocks noChangeAspect="1" noEditPoints="1"/>
          </p:cNvSpPr>
          <p:nvPr userDrawn="1"/>
        </p:nvSpPr>
        <p:spPr bwMode="gray">
          <a:xfrm>
            <a:off x="978181" y="6259259"/>
            <a:ext cx="502276" cy="20463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userDrawn="1"/>
        </p:nvSpPr>
        <p:spPr bwMode="auto">
          <a:xfrm>
            <a:off x="2234934" y="6266997"/>
            <a:ext cx="77568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2019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Tree>
    <p:extLst>
      <p:ext uri="{BB962C8B-B14F-4D97-AF65-F5344CB8AC3E}">
        <p14:creationId xmlns:p14="http://schemas.microsoft.com/office/powerpoint/2010/main" val="124626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re seul">
    <p:spTree>
      <p:nvGrpSpPr>
        <p:cNvPr id="1" name=""/>
        <p:cNvGrpSpPr/>
        <p:nvPr/>
      </p:nvGrpSpPr>
      <p:grpSpPr>
        <a:xfrm>
          <a:off x="0" y="0"/>
          <a:ext cx="0" cy="0"/>
          <a:chOff x="0" y="0"/>
          <a:chExt cx="0" cy="0"/>
        </a:xfrm>
      </p:grpSpPr>
      <p:sp>
        <p:nvSpPr>
          <p:cNvPr id="6" name="Freeform 19"/>
          <p:cNvSpPr>
            <a:spLocks noChangeAspect="1" noEditPoints="1"/>
          </p:cNvSpPr>
          <p:nvPr userDrawn="1"/>
        </p:nvSpPr>
        <p:spPr bwMode="gray">
          <a:xfrm>
            <a:off x="978181" y="6259259"/>
            <a:ext cx="502276" cy="20463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userDrawn="1"/>
        </p:nvSpPr>
        <p:spPr bwMode="auto">
          <a:xfrm>
            <a:off x="2234934" y="6266997"/>
            <a:ext cx="77568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2019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grpSp>
        <p:nvGrpSpPr>
          <p:cNvPr id="5" name="Group 4"/>
          <p:cNvGrpSpPr/>
          <p:nvPr userDrawn="1"/>
        </p:nvGrpSpPr>
        <p:grpSpPr>
          <a:xfrm>
            <a:off x="-39818" y="-10701"/>
            <a:ext cx="12250868" cy="6906800"/>
            <a:chOff x="-19051" y="-19052"/>
            <a:chExt cx="12230069" cy="6895074"/>
          </a:xfrm>
          <a:blipFill>
            <a:blip r:embed="rId2"/>
            <a:tile tx="0" ty="0" sx="100000" sy="100000" flip="none" algn="tl"/>
          </a:blipFill>
        </p:grpSpPr>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733549"/>
              <a:ext cx="12211018" cy="5142473"/>
            </a:xfrm>
            <a:prstGeom prst="rect">
              <a:avLst/>
            </a:prstGeom>
            <a:grpFill/>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a:off x="-19051" y="-19052"/>
              <a:ext cx="12230069" cy="1771715"/>
            </a:xfrm>
            <a:prstGeom prst="rect">
              <a:avLst/>
            </a:prstGeom>
            <a:grpFill/>
          </p:spPr>
        </p:pic>
      </p:grpSp>
      <p:sp>
        <p:nvSpPr>
          <p:cNvPr id="9" name="Rectangle 8"/>
          <p:cNvSpPr/>
          <p:nvPr userDrawn="1"/>
        </p:nvSpPr>
        <p:spPr>
          <a:xfrm>
            <a:off x="0" y="-57151"/>
            <a:ext cx="12192000" cy="6915151"/>
          </a:xfrm>
          <a:prstGeom prst="rect">
            <a:avLst/>
          </a:prstGeom>
          <a:gradFill flip="none" rotWithShape="1">
            <a:gsLst>
              <a:gs pos="21000">
                <a:srgbClr val="DCE9F3"/>
              </a:gs>
              <a:gs pos="51000">
                <a:schemeClr val="accent1">
                  <a:lumMod val="30000"/>
                  <a:lumOff val="70000"/>
                  <a:alpha val="11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2" name="Freeform 19"/>
          <p:cNvSpPr>
            <a:spLocks noChangeAspect="1" noEditPoints="1"/>
          </p:cNvSpPr>
          <p:nvPr userDrawn="1"/>
        </p:nvSpPr>
        <p:spPr bwMode="gray">
          <a:xfrm>
            <a:off x="1130581" y="6411659"/>
            <a:ext cx="502276" cy="20463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3" name="TextBox 12"/>
          <p:cNvSpPr txBox="1"/>
          <p:nvPr userDrawn="1"/>
        </p:nvSpPr>
        <p:spPr bwMode="auto">
          <a:xfrm>
            <a:off x="2387334" y="6419397"/>
            <a:ext cx="77568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2019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Tree>
    <p:extLst>
      <p:ext uri="{BB962C8B-B14F-4D97-AF65-F5344CB8AC3E}">
        <p14:creationId xmlns:p14="http://schemas.microsoft.com/office/powerpoint/2010/main" val="1457710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re seul">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150" y="0"/>
            <a:ext cx="12249150" cy="6861731"/>
          </a:xfrm>
          <a:prstGeom prst="rect">
            <a:avLst/>
          </a:prstGeom>
        </p:spPr>
      </p:pic>
      <p:sp>
        <p:nvSpPr>
          <p:cNvPr id="6" name="Freeform 19"/>
          <p:cNvSpPr>
            <a:spLocks noChangeAspect="1" noEditPoints="1"/>
          </p:cNvSpPr>
          <p:nvPr userDrawn="1"/>
        </p:nvSpPr>
        <p:spPr bwMode="gray">
          <a:xfrm>
            <a:off x="978181" y="6259259"/>
            <a:ext cx="502276" cy="20463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userDrawn="1"/>
        </p:nvSpPr>
        <p:spPr bwMode="auto">
          <a:xfrm>
            <a:off x="2234934" y="6266997"/>
            <a:ext cx="77568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2019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Tree>
    <p:extLst>
      <p:ext uri="{BB962C8B-B14F-4D97-AF65-F5344CB8AC3E}">
        <p14:creationId xmlns:p14="http://schemas.microsoft.com/office/powerpoint/2010/main" val="2082569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re seul">
    <p:spTree>
      <p:nvGrpSpPr>
        <p:cNvPr id="1" name=""/>
        <p:cNvGrpSpPr/>
        <p:nvPr/>
      </p:nvGrpSpPr>
      <p:grpSpPr>
        <a:xfrm>
          <a:off x="0" y="0"/>
          <a:ext cx="0" cy="0"/>
          <a:chOff x="0" y="0"/>
          <a:chExt cx="0" cy="0"/>
        </a:xfrm>
      </p:grpSpPr>
      <p:sp>
        <p:nvSpPr>
          <p:cNvPr id="7" name="TextBox 6"/>
          <p:cNvSpPr txBox="1"/>
          <p:nvPr userDrawn="1"/>
        </p:nvSpPr>
        <p:spPr bwMode="auto">
          <a:xfrm>
            <a:off x="2234934" y="6266997"/>
            <a:ext cx="77568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rgbClr val="00338D"/>
                </a:solidFill>
                <a:latin typeface="+mn-lt"/>
                <a:ea typeface="+mn-ea"/>
                <a:cs typeface="+mn-cs"/>
              </a:rPr>
              <a:t>© 2019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47657" y="2869747"/>
            <a:ext cx="1300843" cy="1314450"/>
          </a:xfrm>
          <a:prstGeom prst="rect">
            <a:avLst/>
          </a:prstGeom>
        </p:spPr>
      </p:pic>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47657" y="4204910"/>
            <a:ext cx="6444343" cy="1295400"/>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048500" y="239184"/>
            <a:ext cx="5110843" cy="1314450"/>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957332" y="2909510"/>
            <a:ext cx="5202011" cy="1295400"/>
          </a:xfrm>
          <a:prstGeom prst="rect">
            <a:avLst/>
          </a:prstGeom>
        </p:spPr>
      </p:pic>
      <p:pic>
        <p:nvPicPr>
          <p:cNvPr id="14" name="Picture 13"/>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010400" y="1544109"/>
            <a:ext cx="3853543" cy="1314450"/>
          </a:xfrm>
          <a:prstGeom prst="rect">
            <a:avLst/>
          </a:prstGeom>
        </p:spPr>
      </p:pic>
      <p:graphicFrame>
        <p:nvGraphicFramePr>
          <p:cNvPr id="15" name="Table 14"/>
          <p:cNvGraphicFramePr>
            <a:graphicFrameLocks noGrp="1"/>
          </p:cNvGraphicFramePr>
          <p:nvPr userDrawn="1">
            <p:extLst>
              <p:ext uri="{D42A27DB-BD31-4B8C-83A1-F6EECF244321}">
                <p14:modId xmlns:p14="http://schemas.microsoft.com/office/powerpoint/2010/main" val="482974132"/>
              </p:ext>
            </p:extLst>
          </p:nvPr>
        </p:nvGraphicFramePr>
        <p:xfrm>
          <a:off x="2147848" y="4258280"/>
          <a:ext cx="3512724" cy="1179740"/>
        </p:xfrm>
        <a:graphic>
          <a:graphicData uri="http://schemas.openxmlformats.org/drawingml/2006/table">
            <a:tbl>
              <a:tblPr firstRow="1" bandRow="1">
                <a:tableStyleId>{5C22544A-7EE6-4342-B048-85BDC9FD1C3A}</a:tableStyleId>
              </a:tblPr>
              <a:tblGrid>
                <a:gridCol w="1170908">
                  <a:extLst>
                    <a:ext uri="{9D8B030D-6E8A-4147-A177-3AD203B41FA5}">
                      <a16:colId xmlns="" xmlns:a16="http://schemas.microsoft.com/office/drawing/2014/main" val="20000"/>
                    </a:ext>
                  </a:extLst>
                </a:gridCol>
                <a:gridCol w="1170908">
                  <a:extLst>
                    <a:ext uri="{9D8B030D-6E8A-4147-A177-3AD203B41FA5}">
                      <a16:colId xmlns="" xmlns:a16="http://schemas.microsoft.com/office/drawing/2014/main" val="20001"/>
                    </a:ext>
                  </a:extLst>
                </a:gridCol>
                <a:gridCol w="1170908">
                  <a:extLst>
                    <a:ext uri="{9D8B030D-6E8A-4147-A177-3AD203B41FA5}">
                      <a16:colId xmlns="" xmlns:a16="http://schemas.microsoft.com/office/drawing/2014/main" val="20002"/>
                    </a:ext>
                  </a:extLst>
                </a:gridCol>
              </a:tblGrid>
              <a:tr h="11797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00"/>
                  </a:ext>
                </a:extLst>
              </a:tr>
            </a:tbl>
          </a:graphicData>
        </a:graphic>
      </p:graphicFrame>
      <p:sp>
        <p:nvSpPr>
          <p:cNvPr id="16" name="Rectangle 15"/>
          <p:cNvSpPr/>
          <p:nvPr userDrawn="1"/>
        </p:nvSpPr>
        <p:spPr>
          <a:xfrm>
            <a:off x="4452257" y="4032746"/>
            <a:ext cx="130629" cy="163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7" name="Rectangle 16"/>
          <p:cNvSpPr/>
          <p:nvPr userDrawn="1"/>
        </p:nvSpPr>
        <p:spPr>
          <a:xfrm>
            <a:off x="3287486" y="4184197"/>
            <a:ext cx="130629" cy="163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8" name="Rectangle 17"/>
          <p:cNvSpPr/>
          <p:nvPr userDrawn="1"/>
        </p:nvSpPr>
        <p:spPr>
          <a:xfrm>
            <a:off x="3439887" y="4268975"/>
            <a:ext cx="1034142" cy="116904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9" name="Rectangle 18"/>
          <p:cNvSpPr/>
          <p:nvPr userDrawn="1"/>
        </p:nvSpPr>
        <p:spPr>
          <a:xfrm>
            <a:off x="2166258" y="4258279"/>
            <a:ext cx="1121227" cy="1169046"/>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21" name="Rectangle 20"/>
          <p:cNvSpPr/>
          <p:nvPr userDrawn="1"/>
        </p:nvSpPr>
        <p:spPr>
          <a:xfrm>
            <a:off x="2035628" y="4037206"/>
            <a:ext cx="130629" cy="163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22" name="Rectangle 21"/>
          <p:cNvSpPr/>
          <p:nvPr userDrawn="1"/>
        </p:nvSpPr>
        <p:spPr>
          <a:xfrm>
            <a:off x="2126076" y="5416756"/>
            <a:ext cx="9957067" cy="271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Tree>
    <p:extLst>
      <p:ext uri="{BB962C8B-B14F-4D97-AF65-F5344CB8AC3E}">
        <p14:creationId xmlns:p14="http://schemas.microsoft.com/office/powerpoint/2010/main" val="3234317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re seul">
    <p:spTree>
      <p:nvGrpSpPr>
        <p:cNvPr id="1" name=""/>
        <p:cNvGrpSpPr/>
        <p:nvPr/>
      </p:nvGrpSpPr>
      <p:grpSpPr>
        <a:xfrm>
          <a:off x="0" y="0"/>
          <a:ext cx="0" cy="0"/>
          <a:chOff x="0" y="0"/>
          <a:chExt cx="0" cy="0"/>
        </a:xfrm>
      </p:grpSpPr>
      <p:grpSp>
        <p:nvGrpSpPr>
          <p:cNvPr id="5" name="Group 4"/>
          <p:cNvGrpSpPr/>
          <p:nvPr userDrawn="1"/>
        </p:nvGrpSpPr>
        <p:grpSpPr>
          <a:xfrm>
            <a:off x="0" y="4747167"/>
            <a:ext cx="12192001" cy="1266825"/>
            <a:chOff x="0" y="4747167"/>
            <a:chExt cx="12192001" cy="1266825"/>
          </a:xfrm>
        </p:grpSpPr>
        <p:pic>
          <p:nvPicPr>
            <p:cNvPr id="8" name="Picture 7"/>
            <p:cNvPicPr>
              <a:picLocks noChangeAspect="1"/>
            </p:cNvPicPr>
            <p:nvPr/>
          </p:nvPicPr>
          <p:blipFill>
            <a:blip r:embed="rId2"/>
            <a:stretch>
              <a:fillRect/>
            </a:stretch>
          </p:blipFill>
          <p:spPr>
            <a:xfrm>
              <a:off x="1924051" y="4747167"/>
              <a:ext cx="10267950" cy="1266825"/>
            </a:xfrm>
            <a:prstGeom prst="rect">
              <a:avLst/>
            </a:prstGeom>
          </p:spPr>
        </p:pic>
        <p:sp>
          <p:nvSpPr>
            <p:cNvPr id="9" name="Rectangle 8"/>
            <p:cNvSpPr/>
            <p:nvPr/>
          </p:nvSpPr>
          <p:spPr>
            <a:xfrm>
              <a:off x="0" y="5141348"/>
              <a:ext cx="2424223" cy="53162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grpSp>
      <p:pic>
        <p:nvPicPr>
          <p:cNvPr id="10" name="Picture 9"/>
          <p:cNvPicPr>
            <a:picLocks noChangeAspect="1"/>
          </p:cNvPicPr>
          <p:nvPr userDrawn="1"/>
        </p:nvPicPr>
        <p:blipFill>
          <a:blip r:embed="rId3"/>
          <a:stretch>
            <a:fillRect/>
          </a:stretch>
        </p:blipFill>
        <p:spPr>
          <a:xfrm>
            <a:off x="1" y="3670842"/>
            <a:ext cx="10182225" cy="1076325"/>
          </a:xfrm>
          <a:prstGeom prst="rect">
            <a:avLst/>
          </a:prstGeom>
        </p:spPr>
      </p:pic>
      <p:sp>
        <p:nvSpPr>
          <p:cNvPr id="11" name="Rectangle 10"/>
          <p:cNvSpPr/>
          <p:nvPr userDrawn="1"/>
        </p:nvSpPr>
        <p:spPr>
          <a:xfrm>
            <a:off x="10182226" y="3907970"/>
            <a:ext cx="2009775" cy="53340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2" name="Rectangle 1"/>
          <p:cNvSpPr/>
          <p:nvPr userDrawn="1"/>
        </p:nvSpPr>
        <p:spPr>
          <a:xfrm>
            <a:off x="0" y="3167743"/>
            <a:ext cx="12192000" cy="3690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Tree>
    <p:extLst>
      <p:ext uri="{BB962C8B-B14F-4D97-AF65-F5344CB8AC3E}">
        <p14:creationId xmlns:p14="http://schemas.microsoft.com/office/powerpoint/2010/main" val="3475680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re seul">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5250"/>
            <a:ext cx="12192000" cy="6991350"/>
          </a:xfrm>
          <a:prstGeom prst="rect">
            <a:avLst/>
          </a:prstGeom>
        </p:spPr>
      </p:pic>
      <p:sp>
        <p:nvSpPr>
          <p:cNvPr id="6" name="Freeform 19"/>
          <p:cNvSpPr>
            <a:spLocks noChangeAspect="1" noEditPoints="1"/>
          </p:cNvSpPr>
          <p:nvPr userDrawn="1"/>
        </p:nvSpPr>
        <p:spPr bwMode="gray">
          <a:xfrm>
            <a:off x="978181" y="6259259"/>
            <a:ext cx="502276" cy="20463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userDrawn="1"/>
        </p:nvSpPr>
        <p:spPr bwMode="auto">
          <a:xfrm>
            <a:off x="2234934" y="6266997"/>
            <a:ext cx="77568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2019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Tree>
    <p:extLst>
      <p:ext uri="{BB962C8B-B14F-4D97-AF65-F5344CB8AC3E}">
        <p14:creationId xmlns:p14="http://schemas.microsoft.com/office/powerpoint/2010/main" val="3543930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_Titre seul">
    <p:spTree>
      <p:nvGrpSpPr>
        <p:cNvPr id="1" name=""/>
        <p:cNvGrpSpPr/>
        <p:nvPr/>
      </p:nvGrpSpPr>
      <p:grpSpPr>
        <a:xfrm>
          <a:off x="0" y="0"/>
          <a:ext cx="0" cy="0"/>
          <a:chOff x="0" y="0"/>
          <a:chExt cx="0" cy="0"/>
        </a:xfrm>
      </p:grpSpPr>
      <p:sp>
        <p:nvSpPr>
          <p:cNvPr id="6" name="Freeform 19"/>
          <p:cNvSpPr>
            <a:spLocks noChangeAspect="1" noEditPoints="1"/>
          </p:cNvSpPr>
          <p:nvPr userDrawn="1"/>
        </p:nvSpPr>
        <p:spPr bwMode="gray">
          <a:xfrm>
            <a:off x="978181" y="6259259"/>
            <a:ext cx="502276" cy="20463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userDrawn="1"/>
        </p:nvSpPr>
        <p:spPr bwMode="auto">
          <a:xfrm>
            <a:off x="2234934" y="6266997"/>
            <a:ext cx="77568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2019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pic>
        <p:nvPicPr>
          <p:cNvPr id="14344" name="Picture 8" descr="https://i.guim.co.uk/img/media/6a2b38196e7bd8e48d71657db9f36bcfa2f7d8f6/3_0_5131_3078/master/5131.jpg?width=620&amp;quality=45&amp;auto=format&amp;fit=max&amp;dpr=2&amp;s=2a9d909022656a71ed031533d76a24c1"/>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2487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6200000">
            <a:off x="2654300" y="-2679701"/>
            <a:ext cx="6857999" cy="12217401"/>
          </a:xfrm>
          <a:prstGeom prst="rect">
            <a:avLst/>
          </a:prstGeom>
          <a:gradFill flip="none" rotWithShape="1">
            <a:gsLst>
              <a:gs pos="0">
                <a:schemeClr val="tx1">
                  <a:alpha val="48000"/>
                </a:schemeClr>
              </a:gs>
              <a:gs pos="50000">
                <a:schemeClr val="tx1">
                  <a:alpha val="19000"/>
                </a:schemeClr>
              </a:gs>
              <a:gs pos="100000">
                <a:schemeClr val="bg1">
                  <a:alpha val="1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6" name="Freeform 19"/>
          <p:cNvSpPr>
            <a:spLocks noChangeAspect="1" noEditPoints="1"/>
          </p:cNvSpPr>
          <p:nvPr userDrawn="1"/>
        </p:nvSpPr>
        <p:spPr bwMode="gray">
          <a:xfrm>
            <a:off x="1201885" y="6285203"/>
            <a:ext cx="502276" cy="20463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7" name="TextBox 16"/>
          <p:cNvSpPr txBox="1"/>
          <p:nvPr userDrawn="1"/>
        </p:nvSpPr>
        <p:spPr bwMode="auto">
          <a:xfrm>
            <a:off x="2458638" y="6292941"/>
            <a:ext cx="77568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2019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Tree>
    <p:extLst>
      <p:ext uri="{BB962C8B-B14F-4D97-AF65-F5344CB8AC3E}">
        <p14:creationId xmlns:p14="http://schemas.microsoft.com/office/powerpoint/2010/main" val="1299930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re seul">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Freeform 19"/>
          <p:cNvSpPr>
            <a:spLocks noChangeAspect="1" noEditPoints="1"/>
          </p:cNvSpPr>
          <p:nvPr userDrawn="1"/>
        </p:nvSpPr>
        <p:spPr bwMode="gray">
          <a:xfrm>
            <a:off x="978181" y="6259259"/>
            <a:ext cx="502276" cy="20463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userDrawn="1"/>
        </p:nvSpPr>
        <p:spPr bwMode="auto">
          <a:xfrm>
            <a:off x="2234934" y="6266997"/>
            <a:ext cx="77568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2019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Tree>
    <p:extLst>
      <p:ext uri="{BB962C8B-B14F-4D97-AF65-F5344CB8AC3E}">
        <p14:creationId xmlns:p14="http://schemas.microsoft.com/office/powerpoint/2010/main" val="1429180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re seul">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5" name="Rectangle 4"/>
          <p:cNvSpPr/>
          <p:nvPr userDrawn="1"/>
        </p:nvSpPr>
        <p:spPr>
          <a:xfrm rot="16200000">
            <a:off x="2654301" y="-2679702"/>
            <a:ext cx="6858001" cy="12217401"/>
          </a:xfrm>
          <a:prstGeom prst="rect">
            <a:avLst/>
          </a:prstGeom>
          <a:gradFill flip="none" rotWithShape="1">
            <a:gsLst>
              <a:gs pos="0">
                <a:schemeClr val="tx1">
                  <a:alpha val="59000"/>
                </a:schemeClr>
              </a:gs>
              <a:gs pos="50000">
                <a:schemeClr val="tx1">
                  <a:alpha val="36000"/>
                </a:schemeClr>
              </a:gs>
              <a:gs pos="100000">
                <a:schemeClr val="bg1">
                  <a:alpha val="1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6" name="Freeform 19"/>
          <p:cNvSpPr>
            <a:spLocks noChangeAspect="1" noEditPoints="1"/>
          </p:cNvSpPr>
          <p:nvPr userDrawn="1"/>
        </p:nvSpPr>
        <p:spPr bwMode="gray">
          <a:xfrm>
            <a:off x="978181" y="6259259"/>
            <a:ext cx="502276" cy="20463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userDrawn="1"/>
        </p:nvSpPr>
        <p:spPr bwMode="auto">
          <a:xfrm>
            <a:off x="2234934" y="6266997"/>
            <a:ext cx="77568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2019 KPMG </a:t>
            </a:r>
            <a:r>
              <a:rPr lang="en-US" sz="600" kern="1200" noProof="0" dirty="0" err="1">
                <a:solidFill>
                  <a:schemeClr val="bg1"/>
                </a:solidFill>
                <a:latin typeface="+mn-lt"/>
                <a:ea typeface="+mn-ea"/>
                <a:cs typeface="+mn-cs"/>
              </a:rPr>
              <a:t>Consultoria</a:t>
            </a:r>
            <a:r>
              <a:rPr lang="en-US" sz="600" kern="1200" noProof="0" dirty="0">
                <a:solidFill>
                  <a:schemeClr val="bg1"/>
                </a:solidFill>
                <a:latin typeface="+mn-lt"/>
                <a:ea typeface="+mn-ea"/>
                <a:cs typeface="+mn-cs"/>
              </a:rPr>
              <a:t> </a:t>
            </a:r>
            <a:r>
              <a:rPr lang="en-US" sz="600" kern="1200" noProof="0" dirty="0" err="1">
                <a:solidFill>
                  <a:schemeClr val="bg1"/>
                </a:solidFill>
                <a:latin typeface="+mn-lt"/>
                <a:ea typeface="+mn-ea"/>
                <a:cs typeface="+mn-cs"/>
              </a:rPr>
              <a:t>Ltda</a:t>
            </a:r>
            <a:r>
              <a:rPr lang="en-US" sz="600" kern="1200" noProof="0" dirty="0">
                <a:solidFill>
                  <a:schemeClr val="bg1"/>
                </a:solidFill>
                <a:latin typeface="+mn-lt"/>
                <a:ea typeface="+mn-ea"/>
                <a:cs typeface="+mn-cs"/>
              </a:rPr>
              <a:t>, a Brazilian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Tree>
    <p:extLst>
      <p:ext uri="{BB962C8B-B14F-4D97-AF65-F5344CB8AC3E}">
        <p14:creationId xmlns:p14="http://schemas.microsoft.com/office/powerpoint/2010/main" val="96824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flipH="1">
            <a:off x="-12700" y="-50801"/>
            <a:ext cx="12204700" cy="6908801"/>
          </a:xfrm>
          <a:prstGeom prst="rect">
            <a:avLst/>
          </a:prstGeom>
        </p:spPr>
      </p:pic>
      <p:sp>
        <p:nvSpPr>
          <p:cNvPr id="7" name="Rectangle 6"/>
          <p:cNvSpPr/>
          <p:nvPr userDrawn="1"/>
        </p:nvSpPr>
        <p:spPr>
          <a:xfrm rot="16200000">
            <a:off x="2635251" y="-2698753"/>
            <a:ext cx="6908799" cy="12204700"/>
          </a:xfrm>
          <a:prstGeom prst="rect">
            <a:avLst/>
          </a:prstGeom>
          <a:gradFill flip="none" rotWithShape="1">
            <a:gsLst>
              <a:gs pos="0">
                <a:schemeClr val="tx1">
                  <a:alpha val="59000"/>
                </a:schemeClr>
              </a:gs>
              <a:gs pos="50000">
                <a:schemeClr val="tx1">
                  <a:alpha val="36000"/>
                </a:schemeClr>
              </a:gs>
              <a:gs pos="100000">
                <a:schemeClr val="bg1">
                  <a:alpha val="1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8" name="Title 1"/>
          <p:cNvSpPr>
            <a:spLocks noGrp="1"/>
          </p:cNvSpPr>
          <p:nvPr>
            <p:ph type="ctrTitle" hasCustomPrompt="1"/>
          </p:nvPr>
        </p:nvSpPr>
        <p:spPr bwMode="gray">
          <a:xfrm>
            <a:off x="980826" y="1435300"/>
            <a:ext cx="6581117" cy="3510000"/>
          </a:xfrm>
        </p:spPr>
        <p:txBody>
          <a:bodyPr anchor="t" anchorCtr="0"/>
          <a:lstStyle>
            <a:lvl1pPr algn="l">
              <a:defRPr sz="11000" baseline="0">
                <a:solidFill>
                  <a:schemeClr val="bg1"/>
                </a:solidFill>
              </a:defRPr>
            </a:lvl1pPr>
          </a:lstStyle>
          <a:p>
            <a:r>
              <a:rPr lang="en-GB" dirty="0"/>
              <a:t>Title slide 2</a:t>
            </a:r>
            <a:br>
              <a:rPr lang="en-GB" dirty="0"/>
            </a:br>
            <a:r>
              <a:rPr lang="en-GB" dirty="0"/>
              <a:t>right dark vertical image</a:t>
            </a:r>
            <a:endParaRPr lang="en-US" dirty="0"/>
          </a:p>
        </p:txBody>
      </p:sp>
      <p:sp>
        <p:nvSpPr>
          <p:cNvPr id="16" name="Freeform 19"/>
          <p:cNvSpPr>
            <a:spLocks noChangeAspect="1" noEditPoints="1"/>
          </p:cNvSpPr>
          <p:nvPr userDrawn="1"/>
        </p:nvSpPr>
        <p:spPr bwMode="gray">
          <a:xfrm>
            <a:off x="1000126"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bwMode="gray">
          <a:xfrm>
            <a:off x="1020425" y="5390900"/>
            <a:ext cx="654151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1991180"/>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re seul">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050"/>
            <a:ext cx="12192000" cy="6877050"/>
          </a:xfrm>
          <a:prstGeom prst="rect">
            <a:avLst/>
          </a:prstGeom>
        </p:spPr>
      </p:pic>
      <p:sp>
        <p:nvSpPr>
          <p:cNvPr id="6" name="Freeform 19"/>
          <p:cNvSpPr>
            <a:spLocks noChangeAspect="1" noEditPoints="1"/>
          </p:cNvSpPr>
          <p:nvPr userDrawn="1"/>
        </p:nvSpPr>
        <p:spPr bwMode="gray">
          <a:xfrm>
            <a:off x="978181" y="6259259"/>
            <a:ext cx="502276" cy="20463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userDrawn="1"/>
        </p:nvSpPr>
        <p:spPr bwMode="auto">
          <a:xfrm>
            <a:off x="2234934" y="6266997"/>
            <a:ext cx="77568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2019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Tree>
    <p:extLst>
      <p:ext uri="{BB962C8B-B14F-4D97-AF65-F5344CB8AC3E}">
        <p14:creationId xmlns:p14="http://schemas.microsoft.com/office/powerpoint/2010/main" val="2011028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dirty="0"/>
          </a:p>
        </p:txBody>
      </p:sp>
      <p:sp>
        <p:nvSpPr>
          <p:cNvPr id="4" name="Text Placeholder 8"/>
          <p:cNvSpPr>
            <a:spLocks noGrp="1"/>
          </p:cNvSpPr>
          <p:nvPr>
            <p:ph type="body" sz="quarter" idx="10"/>
          </p:nvPr>
        </p:nvSpPr>
        <p:spPr>
          <a:xfrm>
            <a:off x="998400" y="1330126"/>
            <a:ext cx="101952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04358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5"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1"/>
          </p:nvPr>
        </p:nvSpPr>
        <p:spPr>
          <a:xfrm>
            <a:off x="62208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60996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6"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1468853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7"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a:t>Click icon to add chart</a:t>
            </a:r>
            <a:endParaRPr lang="en-GB" dirty="0"/>
          </a:p>
        </p:txBody>
      </p:sp>
      <p:sp>
        <p:nvSpPr>
          <p:cNvPr id="8"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2290827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6" name="Text Placeholder 8"/>
          <p:cNvSpPr>
            <a:spLocks noGrp="1"/>
          </p:cNvSpPr>
          <p:nvPr>
            <p:ph type="body" sz="quarter" idx="10"/>
          </p:nvPr>
        </p:nvSpPr>
        <p:spPr>
          <a:xfrm>
            <a:off x="1003200" y="3742126"/>
            <a:ext cx="10195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hart Placeholder 4"/>
          <p:cNvSpPr>
            <a:spLocks noGrp="1"/>
          </p:cNvSpPr>
          <p:nvPr>
            <p:ph type="chart" sz="quarter" idx="11"/>
          </p:nvPr>
        </p:nvSpPr>
        <p:spPr>
          <a:xfrm>
            <a:off x="1003200" y="1331360"/>
            <a:ext cx="10195200" cy="213574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778661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11" name="Chart Placeholder 4"/>
          <p:cNvSpPr>
            <a:spLocks noGrp="1"/>
          </p:cNvSpPr>
          <p:nvPr>
            <p:ph type="chart" sz="quarter" idx="11"/>
          </p:nvPr>
        </p:nvSpPr>
        <p:spPr>
          <a:xfrm>
            <a:off x="4550400" y="1331360"/>
            <a:ext cx="3139200" cy="2134800"/>
          </a:xfrm>
        </p:spPr>
        <p:txBody>
          <a:bodyPr anchor="ctr"/>
          <a:lstStyle>
            <a:lvl1pPr algn="ctr">
              <a:defRPr/>
            </a:lvl1pPr>
          </a:lstStyle>
          <a:p>
            <a:r>
              <a:rPr lang="en-US"/>
              <a:t>Click icon to add chart</a:t>
            </a:r>
            <a:endParaRPr lang="en-GB" dirty="0"/>
          </a:p>
        </p:txBody>
      </p:sp>
      <p:sp>
        <p:nvSpPr>
          <p:cNvPr id="12" name="Chart Placeholder 4"/>
          <p:cNvSpPr>
            <a:spLocks noGrp="1"/>
          </p:cNvSpPr>
          <p:nvPr>
            <p:ph type="chart" sz="quarter" idx="12"/>
          </p:nvPr>
        </p:nvSpPr>
        <p:spPr>
          <a:xfrm>
            <a:off x="1003200" y="1331360"/>
            <a:ext cx="3187200" cy="2134800"/>
          </a:xfrm>
        </p:spPr>
        <p:txBody>
          <a:bodyPr anchor="ctr"/>
          <a:lstStyle>
            <a:lvl1pPr algn="ctr">
              <a:defRPr/>
            </a:lvl1pPr>
          </a:lstStyle>
          <a:p>
            <a:r>
              <a:rPr lang="en-US"/>
              <a:t>Click icon to add chart</a:t>
            </a:r>
            <a:endParaRPr lang="en-GB" dirty="0"/>
          </a:p>
        </p:txBody>
      </p:sp>
      <p:sp>
        <p:nvSpPr>
          <p:cNvPr id="13" name="Text Placeholder 8"/>
          <p:cNvSpPr>
            <a:spLocks noGrp="1"/>
          </p:cNvSpPr>
          <p:nvPr>
            <p:ph type="body" sz="quarter" idx="10"/>
          </p:nvPr>
        </p:nvSpPr>
        <p:spPr>
          <a:xfrm>
            <a:off x="1003200" y="3742126"/>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hart Placeholder 4"/>
          <p:cNvSpPr>
            <a:spLocks noGrp="1"/>
          </p:cNvSpPr>
          <p:nvPr>
            <p:ph type="chart" sz="quarter" idx="13"/>
          </p:nvPr>
        </p:nvSpPr>
        <p:spPr>
          <a:xfrm>
            <a:off x="8049600" y="1331360"/>
            <a:ext cx="3139200" cy="2134800"/>
          </a:xfrm>
        </p:spPr>
        <p:txBody>
          <a:bodyPr anchor="ctr"/>
          <a:lstStyle>
            <a:lvl1pPr algn="ctr">
              <a:defRPr/>
            </a:lvl1pPr>
          </a:lstStyle>
          <a:p>
            <a:r>
              <a:rPr lang="en-US"/>
              <a:t>Click icon to add chart</a:t>
            </a:r>
            <a:endParaRPr lang="en-GB" dirty="0"/>
          </a:p>
        </p:txBody>
      </p:sp>
      <p:sp>
        <p:nvSpPr>
          <p:cNvPr id="15" name="Text Placeholder 8"/>
          <p:cNvSpPr>
            <a:spLocks noGrp="1"/>
          </p:cNvSpPr>
          <p:nvPr>
            <p:ph type="body" sz="quarter" idx="14"/>
          </p:nvPr>
        </p:nvSpPr>
        <p:spPr>
          <a:xfrm>
            <a:off x="4502400" y="3742126"/>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8"/>
          <p:cNvSpPr>
            <a:spLocks noGrp="1"/>
          </p:cNvSpPr>
          <p:nvPr>
            <p:ph type="body" sz="quarter" idx="15"/>
          </p:nvPr>
        </p:nvSpPr>
        <p:spPr>
          <a:xfrm>
            <a:off x="8001600" y="3742126"/>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41336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1003200" y="1330126"/>
            <a:ext cx="10195200" cy="4546800"/>
          </a:xfrm>
        </p:spPr>
        <p:txBody>
          <a:bodyPr anchor="ctr"/>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1546685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2192000" cy="5876925"/>
          </a:xfrm>
        </p:spPr>
        <p:txBody>
          <a:bodyPr anchor="ctr"/>
          <a:lstStyle>
            <a:lvl1pPr algn="ctr">
              <a:defRPr/>
            </a:lvl1pPr>
          </a:lstStyle>
          <a:p>
            <a:r>
              <a:rPr lang="en-US"/>
              <a:t>Click icon to add picture</a:t>
            </a:r>
            <a:endParaRPr lang="en-GB" dirty="0"/>
          </a:p>
        </p:txBody>
      </p:sp>
      <p:sp>
        <p:nvSpPr>
          <p:cNvPr id="6"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9"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userDrawn="1"/>
        </p:nvSpPr>
        <p:spPr bwMode="auto">
          <a:xfrm>
            <a:off x="2234934" y="6266997"/>
            <a:ext cx="77568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2019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Tree>
    <p:extLst>
      <p:ext uri="{BB962C8B-B14F-4D97-AF65-F5344CB8AC3E}">
        <p14:creationId xmlns:p14="http://schemas.microsoft.com/office/powerpoint/2010/main" val="2900613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14" name="Text Placeholder 8"/>
          <p:cNvSpPr>
            <a:spLocks noGrp="1"/>
          </p:cNvSpPr>
          <p:nvPr>
            <p:ph type="body" sz="quarter" idx="10"/>
          </p:nvPr>
        </p:nvSpPr>
        <p:spPr>
          <a:xfrm>
            <a:off x="10032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1"/>
          </p:nvPr>
        </p:nvSpPr>
        <p:spPr>
          <a:xfrm>
            <a:off x="30804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8"/>
          <p:cNvSpPr>
            <a:spLocks noGrp="1"/>
          </p:cNvSpPr>
          <p:nvPr>
            <p:ph type="body" sz="quarter" idx="12"/>
          </p:nvPr>
        </p:nvSpPr>
        <p:spPr>
          <a:xfrm>
            <a:off x="51576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13"/>
          </p:nvPr>
        </p:nvSpPr>
        <p:spPr>
          <a:xfrm>
            <a:off x="72348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12"/>
          <p:cNvSpPr>
            <a:spLocks noGrp="1"/>
          </p:cNvSpPr>
          <p:nvPr>
            <p:ph type="body" sz="quarter" idx="14" hasCustomPrompt="1"/>
          </p:nvPr>
        </p:nvSpPr>
        <p:spPr>
          <a:xfrm>
            <a:off x="1003200" y="1322388"/>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2" name="Text Placeholder 12"/>
          <p:cNvSpPr>
            <a:spLocks noGrp="1"/>
          </p:cNvSpPr>
          <p:nvPr>
            <p:ph type="body" sz="quarter" idx="15" hasCustomPrompt="1"/>
          </p:nvPr>
        </p:nvSpPr>
        <p:spPr>
          <a:xfrm>
            <a:off x="30804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3" name="Text Placeholder 12"/>
          <p:cNvSpPr>
            <a:spLocks noGrp="1"/>
          </p:cNvSpPr>
          <p:nvPr>
            <p:ph type="body" sz="quarter" idx="16" hasCustomPrompt="1"/>
          </p:nvPr>
        </p:nvSpPr>
        <p:spPr>
          <a:xfrm>
            <a:off x="51576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4" name="Text Placeholder 12"/>
          <p:cNvSpPr>
            <a:spLocks noGrp="1"/>
          </p:cNvSpPr>
          <p:nvPr>
            <p:ph type="body" sz="quarter" idx="17" hasCustomPrompt="1"/>
          </p:nvPr>
        </p:nvSpPr>
        <p:spPr>
          <a:xfrm>
            <a:off x="72348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5" name="Text Placeholder 12"/>
          <p:cNvSpPr>
            <a:spLocks noGrp="1"/>
          </p:cNvSpPr>
          <p:nvPr>
            <p:ph type="body" sz="quarter" idx="18" hasCustomPrompt="1"/>
          </p:nvPr>
        </p:nvSpPr>
        <p:spPr>
          <a:xfrm>
            <a:off x="93120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6" name="Text Placeholder 8"/>
          <p:cNvSpPr>
            <a:spLocks noGrp="1"/>
          </p:cNvSpPr>
          <p:nvPr>
            <p:ph type="body" sz="quarter" idx="19"/>
          </p:nvPr>
        </p:nvSpPr>
        <p:spPr>
          <a:xfrm>
            <a:off x="93120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7759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2"/>
            </p:custDataLst>
            <p:extLst>
              <p:ext uri="{D42A27DB-BD31-4B8C-83A1-F6EECF244321}">
                <p14:modId xmlns:p14="http://schemas.microsoft.com/office/powerpoint/2010/main" val="19021064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41" name="Diapositive think-cell" r:id="rId4" imgW="270" imgH="270" progId="TCLayout.ActiveDocument.1">
                  <p:embed/>
                </p:oleObj>
              </mc:Choice>
              <mc:Fallback>
                <p:oleObj name="Diapositive think-cell"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Image 6"/>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flipH="1">
            <a:off x="-1" y="0"/>
            <a:ext cx="12188389" cy="6858000"/>
          </a:xfrm>
          <a:prstGeom prst="rect">
            <a:avLst/>
          </a:prstGeom>
        </p:spPr>
      </p:pic>
      <p:sp>
        <p:nvSpPr>
          <p:cNvPr id="8" name="Title 1"/>
          <p:cNvSpPr>
            <a:spLocks noGrp="1"/>
          </p:cNvSpPr>
          <p:nvPr>
            <p:ph type="ctrTitle" hasCustomPrompt="1"/>
          </p:nvPr>
        </p:nvSpPr>
        <p:spPr>
          <a:xfrm>
            <a:off x="4823212" y="1435300"/>
            <a:ext cx="6461087" cy="3510000"/>
          </a:xfrm>
        </p:spPr>
        <p:txBody>
          <a:bodyPr anchor="t" anchorCtr="0"/>
          <a:lstStyle>
            <a:lvl1pPr algn="l">
              <a:defRPr sz="11000" baseline="0">
                <a:solidFill>
                  <a:schemeClr val="tx2"/>
                </a:solidFill>
              </a:defRPr>
            </a:lvl1pPr>
          </a:lstStyle>
          <a:p>
            <a:r>
              <a:rPr lang="en-GB" dirty="0"/>
              <a:t>Title slide 3</a:t>
            </a:r>
            <a:br>
              <a:rPr lang="en-GB" dirty="0"/>
            </a:br>
            <a:r>
              <a:rPr lang="en-GB" dirty="0"/>
              <a:t>left light vertical image</a:t>
            </a:r>
            <a:endParaRPr lang="en-US" dirty="0"/>
          </a:p>
        </p:txBody>
      </p:sp>
      <p:sp>
        <p:nvSpPr>
          <p:cNvPr id="6" name="Text Placeholder 3"/>
          <p:cNvSpPr>
            <a:spLocks noGrp="1"/>
          </p:cNvSpPr>
          <p:nvPr>
            <p:ph type="body" sz="quarter" idx="11"/>
          </p:nvPr>
        </p:nvSpPr>
        <p:spPr>
          <a:xfrm>
            <a:off x="4862811" y="5390900"/>
            <a:ext cx="6420628"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
        <p:nvSpPr>
          <p:cNvPr id="10" name="Freeform 19"/>
          <p:cNvSpPr>
            <a:spLocks noChangeAspect="1" noEditPoints="1"/>
          </p:cNvSpPr>
          <p:nvPr userDrawn="1"/>
        </p:nvSpPr>
        <p:spPr bwMode="auto">
          <a:xfrm>
            <a:off x="4842512"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196298842"/>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11" name="Text Placeholder 8"/>
          <p:cNvSpPr>
            <a:spLocks noGrp="1"/>
          </p:cNvSpPr>
          <p:nvPr>
            <p:ph type="body" sz="quarter" idx="10"/>
          </p:nvPr>
        </p:nvSpPr>
        <p:spPr>
          <a:xfrm>
            <a:off x="10032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p:cNvSpPr>
            <a:spLocks noGrp="1"/>
          </p:cNvSpPr>
          <p:nvPr>
            <p:ph type="body" sz="quarter" idx="11"/>
          </p:nvPr>
        </p:nvSpPr>
        <p:spPr>
          <a:xfrm>
            <a:off x="36160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12"/>
          </p:nvPr>
        </p:nvSpPr>
        <p:spPr>
          <a:xfrm>
            <a:off x="62288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3"/>
          </p:nvPr>
        </p:nvSpPr>
        <p:spPr>
          <a:xfrm>
            <a:off x="88416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2"/>
          <p:cNvSpPr>
            <a:spLocks noGrp="1"/>
          </p:cNvSpPr>
          <p:nvPr>
            <p:ph type="body" sz="quarter" idx="14" hasCustomPrompt="1"/>
          </p:nvPr>
        </p:nvSpPr>
        <p:spPr>
          <a:xfrm>
            <a:off x="994833" y="1322388"/>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0" name="Text Placeholder 12"/>
          <p:cNvSpPr>
            <a:spLocks noGrp="1"/>
          </p:cNvSpPr>
          <p:nvPr>
            <p:ph type="body" sz="quarter" idx="15" hasCustomPrompt="1"/>
          </p:nvPr>
        </p:nvSpPr>
        <p:spPr>
          <a:xfrm>
            <a:off x="3610422"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1" name="Text Placeholder 12"/>
          <p:cNvSpPr>
            <a:spLocks noGrp="1"/>
          </p:cNvSpPr>
          <p:nvPr>
            <p:ph type="body" sz="quarter" idx="16" hasCustomPrompt="1"/>
          </p:nvPr>
        </p:nvSpPr>
        <p:spPr>
          <a:xfrm>
            <a:off x="6226011"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2" name="Text Placeholder 12"/>
          <p:cNvSpPr>
            <a:spLocks noGrp="1"/>
          </p:cNvSpPr>
          <p:nvPr>
            <p:ph type="body" sz="quarter" idx="17" hasCustomPrompt="1"/>
          </p:nvPr>
        </p:nvSpPr>
        <p:spPr>
          <a:xfrm>
            <a:off x="8841600"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2683865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1003200" y="432000"/>
            <a:ext cx="10185600" cy="518400"/>
          </a:xfrm>
        </p:spPr>
        <p:txBody>
          <a:bodyPr/>
          <a:lstStyle/>
          <a:p>
            <a:r>
              <a:rPr lang="en-US"/>
              <a:t>Click to edit Master title style</a:t>
            </a:r>
            <a:endParaRPr lang="en-US" dirty="0"/>
          </a:p>
        </p:txBody>
      </p:sp>
      <p:sp>
        <p:nvSpPr>
          <p:cNvPr id="18" name="Text Placeholder 10"/>
          <p:cNvSpPr>
            <a:spLocks noGrp="1" noChangeAspect="1"/>
          </p:cNvSpPr>
          <p:nvPr>
            <p:ph type="body" sz="quarter" idx="21"/>
          </p:nvPr>
        </p:nvSpPr>
        <p:spPr bwMode="gray">
          <a:xfrm>
            <a:off x="5306559" y="2757950"/>
            <a:ext cx="1660995" cy="1659600"/>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a:t>Click to edit Master text styles</a:t>
            </a:r>
          </a:p>
        </p:txBody>
      </p:sp>
      <p:sp>
        <p:nvSpPr>
          <p:cNvPr id="19" name="Text Placeholder 20"/>
          <p:cNvSpPr>
            <a:spLocks noGrp="1"/>
          </p:cNvSpPr>
          <p:nvPr>
            <p:ph type="body" sz="quarter" idx="26"/>
          </p:nvPr>
        </p:nvSpPr>
        <p:spPr bwMode="gray">
          <a:xfrm>
            <a:off x="1003347"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3" name="Text Placeholder 20"/>
          <p:cNvSpPr>
            <a:spLocks noGrp="1"/>
          </p:cNvSpPr>
          <p:nvPr>
            <p:ph type="body" sz="quarter" idx="48"/>
          </p:nvPr>
        </p:nvSpPr>
        <p:spPr bwMode="gray">
          <a:xfrm>
            <a:off x="1003347" y="401525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4" name="Text Placeholder 20"/>
          <p:cNvSpPr>
            <a:spLocks noGrp="1"/>
          </p:cNvSpPr>
          <p:nvPr>
            <p:ph type="body" sz="quarter" idx="50"/>
          </p:nvPr>
        </p:nvSpPr>
        <p:spPr bwMode="gray">
          <a:xfrm>
            <a:off x="7344001"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5" name="Text Placeholder 20"/>
          <p:cNvSpPr>
            <a:spLocks noGrp="1"/>
          </p:cNvSpPr>
          <p:nvPr>
            <p:ph type="body" sz="quarter" idx="52"/>
          </p:nvPr>
        </p:nvSpPr>
        <p:spPr bwMode="gray">
          <a:xfrm>
            <a:off x="7344001" y="401525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30" name="AutoShape 20"/>
          <p:cNvSpPr>
            <a:spLocks noChangeArrowheads="1"/>
          </p:cNvSpPr>
          <p:nvPr userDrawn="1"/>
        </p:nvSpPr>
        <p:spPr bwMode="gray">
          <a:xfrm rot="2700000">
            <a:off x="5088625"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35" name="Text Placeholder 3"/>
          <p:cNvSpPr>
            <a:spLocks noGrp="1"/>
          </p:cNvSpPr>
          <p:nvPr>
            <p:ph type="body" sz="quarter" idx="53"/>
          </p:nvPr>
        </p:nvSpPr>
        <p:spPr bwMode="gray">
          <a:xfrm>
            <a:off x="1003347"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Text Placeholder 3"/>
          <p:cNvSpPr>
            <a:spLocks noGrp="1"/>
          </p:cNvSpPr>
          <p:nvPr>
            <p:ph type="body" sz="quarter" idx="54"/>
          </p:nvPr>
        </p:nvSpPr>
        <p:spPr bwMode="gray">
          <a:xfrm>
            <a:off x="1003347"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Text Placeholder 3"/>
          <p:cNvSpPr>
            <a:spLocks noGrp="1"/>
          </p:cNvSpPr>
          <p:nvPr>
            <p:ph type="body" sz="quarter" idx="55"/>
          </p:nvPr>
        </p:nvSpPr>
        <p:spPr bwMode="gray">
          <a:xfrm>
            <a:off x="7342095"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Text Placeholder 3"/>
          <p:cNvSpPr>
            <a:spLocks noGrp="1"/>
          </p:cNvSpPr>
          <p:nvPr>
            <p:ph type="body" sz="quarter" idx="56"/>
          </p:nvPr>
        </p:nvSpPr>
        <p:spPr bwMode="gray">
          <a:xfrm>
            <a:off x="7342095"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AutoShape 20"/>
          <p:cNvSpPr>
            <a:spLocks noChangeArrowheads="1"/>
          </p:cNvSpPr>
          <p:nvPr userDrawn="1"/>
        </p:nvSpPr>
        <p:spPr bwMode="gray">
          <a:xfrm rot="18900000" flipH="1">
            <a:off x="6742978"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40" name="AutoShape 20"/>
          <p:cNvSpPr>
            <a:spLocks noChangeArrowheads="1"/>
          </p:cNvSpPr>
          <p:nvPr userDrawn="1"/>
        </p:nvSpPr>
        <p:spPr bwMode="gray">
          <a:xfrm rot="18900000" flipV="1">
            <a:off x="5088624"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41" name="AutoShape 20"/>
          <p:cNvSpPr>
            <a:spLocks noChangeArrowheads="1"/>
          </p:cNvSpPr>
          <p:nvPr userDrawn="1"/>
        </p:nvSpPr>
        <p:spPr bwMode="gray">
          <a:xfrm rot="2700000" flipH="1" flipV="1">
            <a:off x="6742977"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Tree>
    <p:extLst>
      <p:ext uri="{BB962C8B-B14F-4D97-AF65-F5344CB8AC3E}">
        <p14:creationId xmlns:p14="http://schemas.microsoft.com/office/powerpoint/2010/main" val="1695715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7" name="Text Placeholder 8"/>
          <p:cNvSpPr>
            <a:spLocks noGrp="1"/>
          </p:cNvSpPr>
          <p:nvPr>
            <p:ph type="body" sz="quarter" idx="19"/>
          </p:nvPr>
        </p:nvSpPr>
        <p:spPr>
          <a:xfrm>
            <a:off x="1003200" y="1708149"/>
            <a:ext cx="4968000" cy="4168775"/>
          </a:xfrm>
          <a:ln w="12700">
            <a:solidFill>
              <a:schemeClr val="tx2"/>
            </a:solidFill>
          </a:ln>
        </p:spPr>
        <p:txBody>
          <a:bodyPr lIns="54000" tIns="54000" rIns="54000" bIns="54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9" name="Text Placeholder 8"/>
          <p:cNvSpPr>
            <a:spLocks noGrp="1"/>
          </p:cNvSpPr>
          <p:nvPr>
            <p:ph type="body" sz="quarter" idx="21"/>
          </p:nvPr>
        </p:nvSpPr>
        <p:spPr>
          <a:xfrm>
            <a:off x="6220800" y="1708149"/>
            <a:ext cx="4968000" cy="4168775"/>
          </a:xfrm>
          <a:ln w="12700">
            <a:solidFill>
              <a:schemeClr val="tx2"/>
            </a:solidFill>
          </a:ln>
        </p:spPr>
        <p:txBody>
          <a:bodyPr lIns="54000" tIns="54000" rIns="54000" bIns="54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85535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11" name="Text Placeholder 8"/>
          <p:cNvSpPr>
            <a:spLocks noGrp="1"/>
          </p:cNvSpPr>
          <p:nvPr>
            <p:ph type="body" sz="quarter" idx="19"/>
          </p:nvPr>
        </p:nvSpPr>
        <p:spPr>
          <a:xfrm>
            <a:off x="1003200" y="1708150"/>
            <a:ext cx="4968000" cy="1758950"/>
          </a:xfrm>
          <a:ln w="12700">
            <a:solidFill>
              <a:schemeClr val="tx2"/>
            </a:solidFill>
          </a:ln>
        </p:spPr>
        <p:txBody>
          <a:bodyPr lIns="54000" tIns="54000" rIns="54000" bIns="54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6220800" y="1708150"/>
            <a:ext cx="4968000" cy="1758950"/>
          </a:xfrm>
          <a:ln w="12700">
            <a:solidFill>
              <a:schemeClr val="tx2"/>
            </a:solidFill>
          </a:ln>
        </p:spPr>
        <p:txBody>
          <a:bodyPr lIns="54000" tIns="54000" rIns="54000" bIns="54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23"/>
          </p:nvPr>
        </p:nvSpPr>
        <p:spPr>
          <a:xfrm>
            <a:off x="1003200" y="4117976"/>
            <a:ext cx="4968000" cy="1758950"/>
          </a:xfrm>
          <a:ln w="12700">
            <a:solidFill>
              <a:schemeClr val="tx2"/>
            </a:solidFill>
          </a:ln>
        </p:spPr>
        <p:txBody>
          <a:bodyPr lIns="54000" tIns="54000" rIns="54000" bIns="54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4"/>
          </p:nvPr>
        </p:nvSpPr>
        <p:spPr>
          <a:xfrm>
            <a:off x="1003200" y="3741920"/>
            <a:ext cx="4968000" cy="388800"/>
          </a:xfrm>
          <a:solidFill>
            <a:schemeClr val="tx2"/>
          </a:solidFill>
          <a:ln w="12700">
            <a:solidFill>
              <a:schemeClr val="tx2"/>
            </a:solidFill>
          </a:ln>
        </p:spPr>
        <p:txBody>
          <a:bodyPr lIns="54000" tIns="54000" rIns="54000" bIns="54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5" name="Text Placeholder 8"/>
          <p:cNvSpPr>
            <a:spLocks noGrp="1"/>
          </p:cNvSpPr>
          <p:nvPr>
            <p:ph type="body" sz="quarter" idx="25"/>
          </p:nvPr>
        </p:nvSpPr>
        <p:spPr>
          <a:xfrm>
            <a:off x="6220800" y="4117976"/>
            <a:ext cx="4968000" cy="1758950"/>
          </a:xfrm>
          <a:ln w="12700">
            <a:solidFill>
              <a:schemeClr val="tx2"/>
            </a:solidFill>
          </a:ln>
        </p:spPr>
        <p:txBody>
          <a:bodyPr lIns="54000" tIns="54000" rIns="54000" bIns="54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8"/>
          <p:cNvSpPr>
            <a:spLocks noGrp="1"/>
          </p:cNvSpPr>
          <p:nvPr>
            <p:ph type="body" sz="quarter" idx="26"/>
          </p:nvPr>
        </p:nvSpPr>
        <p:spPr>
          <a:xfrm>
            <a:off x="6220800" y="3741920"/>
            <a:ext cx="4968000" cy="388800"/>
          </a:xfrm>
          <a:solidFill>
            <a:schemeClr val="tx2"/>
          </a:solidFill>
          <a:ln w="12700">
            <a:solidFill>
              <a:schemeClr val="tx2"/>
            </a:solidFill>
          </a:ln>
        </p:spPr>
        <p:txBody>
          <a:bodyPr lIns="54000" tIns="54000" rIns="54000" bIns="54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955695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3" name="Espace réservé pour une image  2"/>
          <p:cNvSpPr>
            <a:spLocks noGrp="1"/>
          </p:cNvSpPr>
          <p:nvPr>
            <p:ph type="pic" sz="quarter" idx="10"/>
          </p:nvPr>
        </p:nvSpPr>
        <p:spPr bwMode="gray">
          <a:xfrm>
            <a:off x="0" y="0"/>
            <a:ext cx="12192000" cy="6858000"/>
          </a:xfrm>
        </p:spPr>
        <p:txBody>
          <a:bodyPr anchor="ctr" anchorCtr="0"/>
          <a:lstStyle>
            <a:lvl1pPr algn="ctr">
              <a:defRPr/>
            </a:lvl1pPr>
          </a:lstStyle>
          <a:p>
            <a:r>
              <a:rPr lang="en-US"/>
              <a:t>Click icon to add picture</a:t>
            </a:r>
            <a:endParaRPr lang="fr-CA" dirty="0"/>
          </a:p>
        </p:txBody>
      </p:sp>
    </p:spTree>
    <p:extLst>
      <p:ext uri="{BB962C8B-B14F-4D97-AF65-F5344CB8AC3E}">
        <p14:creationId xmlns:p14="http://schemas.microsoft.com/office/powerpoint/2010/main" val="40398268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DIVIDER 1">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2" name="Diapositive think-cell" r:id="rId4" imgW="270" imgH="270" progId="TCLayout.ActiveDocument.1">
                  <p:embed/>
                </p:oleObj>
              </mc:Choice>
              <mc:Fallback>
                <p:oleObj name="Diapositive think-cell"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fr-CA" sz="1500" dirty="0" err="1">
              <a:solidFill>
                <a:schemeClr val="bg1"/>
              </a:solidFill>
            </a:endParaRPr>
          </a:p>
        </p:txBody>
      </p:sp>
      <p:sp>
        <p:nvSpPr>
          <p:cNvPr id="7" name="Title 1"/>
          <p:cNvSpPr>
            <a:spLocks noGrp="1"/>
          </p:cNvSpPr>
          <p:nvPr>
            <p:ph type="ctrTitle"/>
          </p:nvPr>
        </p:nvSpPr>
        <p:spPr bwMode="gray">
          <a:xfrm>
            <a:off x="2709863" y="1435300"/>
            <a:ext cx="8489950" cy="3510000"/>
          </a:xfr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gray">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bwMode="gray">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bwMode="gray">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90069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DIVIDER 2">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06" name="Diapositive think-cell" r:id="rId4" imgW="270" imgH="270" progId="TCLayout.ActiveDocument.1">
                  <p:embed/>
                </p:oleObj>
              </mc:Choice>
              <mc:Fallback>
                <p:oleObj name="Diapositive think-cell"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fr-CA" sz="1500" dirty="0" err="1">
              <a:solidFill>
                <a:schemeClr val="bg1"/>
              </a:solidFill>
            </a:endParaRPr>
          </a:p>
        </p:txBody>
      </p:sp>
      <p:sp>
        <p:nvSpPr>
          <p:cNvPr id="7" name="Title 1"/>
          <p:cNvSpPr>
            <a:spLocks noGrp="1"/>
          </p:cNvSpPr>
          <p:nvPr>
            <p:ph type="ctrTitle"/>
          </p:nvPr>
        </p:nvSpPr>
        <p:spPr bwMode="gray">
          <a:xfrm>
            <a:off x="2709863" y="1435300"/>
            <a:ext cx="8489950" cy="3510000"/>
          </a:xfr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gray">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bwMode="gray">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bwMode="gray">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69967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DIVIDER 3">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30" name="Diapositive think-cell" r:id="rId4" imgW="270" imgH="270" progId="TCLayout.ActiveDocument.1">
                  <p:embed/>
                </p:oleObj>
              </mc:Choice>
              <mc:Fallback>
                <p:oleObj name="Diapositive think-cell"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fr-CA" sz="1500" dirty="0" err="1">
              <a:solidFill>
                <a:schemeClr val="bg1"/>
              </a:solidFill>
            </a:endParaRPr>
          </a:p>
        </p:txBody>
      </p:sp>
      <p:sp>
        <p:nvSpPr>
          <p:cNvPr id="7" name="Title 1"/>
          <p:cNvSpPr>
            <a:spLocks noGrp="1"/>
          </p:cNvSpPr>
          <p:nvPr>
            <p:ph type="ctrTitle"/>
          </p:nvPr>
        </p:nvSpPr>
        <p:spPr bwMode="gray">
          <a:xfrm>
            <a:off x="2709863" y="1435300"/>
            <a:ext cx="8489950" cy="3510000"/>
          </a:xfr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gray">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bwMode="gray">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bwMode="gray">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63380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DIVIDER 4">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54" name="Diapositive think-cell" r:id="rId4" imgW="270" imgH="270" progId="TCLayout.ActiveDocument.1">
                  <p:embed/>
                </p:oleObj>
              </mc:Choice>
              <mc:Fallback>
                <p:oleObj name="Diapositive think-cell"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fr-CA" sz="1500" dirty="0" err="1">
              <a:solidFill>
                <a:schemeClr val="bg1"/>
              </a:solidFill>
            </a:endParaRPr>
          </a:p>
        </p:txBody>
      </p:sp>
      <p:sp>
        <p:nvSpPr>
          <p:cNvPr id="7" name="Title 1"/>
          <p:cNvSpPr>
            <a:spLocks noGrp="1"/>
          </p:cNvSpPr>
          <p:nvPr>
            <p:ph type="ctrTitle"/>
          </p:nvPr>
        </p:nvSpPr>
        <p:spPr bwMode="gray">
          <a:xfrm>
            <a:off x="2709863" y="1435300"/>
            <a:ext cx="8489950" cy="3510000"/>
          </a:xfr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gray">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bwMode="gray">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bwMode="gray">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22897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bwMode="gray">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16" name="Freeform 19"/>
          <p:cNvSpPr>
            <a:spLocks noChangeAspect="1" noEditPoints="1"/>
          </p:cNvSpPr>
          <p:nvPr userDrawn="1"/>
        </p:nvSpPr>
        <p:spPr bwMode="gray">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Text Placeholder 2"/>
          <p:cNvSpPr>
            <a:spLocks noGrp="1"/>
          </p:cNvSpPr>
          <p:nvPr>
            <p:ph type="body" sz="quarter" idx="13"/>
          </p:nvPr>
        </p:nvSpPr>
        <p:spPr bwMode="auto">
          <a:xfrm>
            <a:off x="2729163" y="3831758"/>
            <a:ext cx="7851751" cy="643342"/>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34" name="Rectangle 33">
            <a:hlinkClick r:id="rId2"/>
          </p:cNvPr>
          <p:cNvSpPr>
            <a:spLocks noChangeArrowheads="1"/>
          </p:cNvSpPr>
          <p:nvPr userDrawn="1"/>
        </p:nvSpPr>
        <p:spPr bwMode="gray">
          <a:xfrm>
            <a:off x="2729163" y="2920082"/>
            <a:ext cx="2080962" cy="184666"/>
          </a:xfrm>
          <a:prstGeom prst="rect">
            <a:avLst/>
          </a:prstGeom>
          <a:noFill/>
          <a:ln w="9525">
            <a:noFill/>
            <a:miter lim="800000"/>
            <a:headEnd/>
            <a:tailEnd/>
          </a:ln>
          <a:effectLst/>
        </p:spPr>
        <p:txBody>
          <a:bodyPr wrap="square" lIns="0" tIns="0" rIns="0" bIns="0" anchor="ctr">
            <a:spAutoFit/>
          </a:bodyPr>
          <a:lstStyle/>
          <a:p>
            <a:pPr>
              <a:defRPr/>
            </a:pPr>
            <a:r>
              <a:rPr lang="en-CA" sz="1200" b="1" i="0" kern="0" dirty="0">
                <a:solidFill>
                  <a:schemeClr val="tx2"/>
                </a:solidFill>
                <a:latin typeface="+mn-lt"/>
                <a:ea typeface="Times New Roman" pitchFamily="18" charset="0"/>
                <a:cs typeface="Univers for KPMG"/>
              </a:rPr>
              <a:t>kpmg.com/</a:t>
            </a:r>
            <a:r>
              <a:rPr lang="en-CA" sz="1200" b="1" i="0" kern="0" dirty="0" err="1">
                <a:solidFill>
                  <a:schemeClr val="tx2"/>
                </a:solidFill>
                <a:latin typeface="+mn-lt"/>
                <a:ea typeface="Times New Roman" pitchFamily="18" charset="0"/>
                <a:cs typeface="Univers for KPMG"/>
              </a:rPr>
              <a:t>emergingtrends</a:t>
            </a:r>
            <a:endParaRPr lang="en-CA" sz="1200" b="1" i="0" kern="0" dirty="0">
              <a:solidFill>
                <a:schemeClr val="tx2"/>
              </a:solidFill>
              <a:latin typeface="+mn-lt"/>
              <a:cs typeface="Univers for KPMG"/>
            </a:endParaRPr>
          </a:p>
        </p:txBody>
      </p:sp>
      <p:grpSp>
        <p:nvGrpSpPr>
          <p:cNvPr id="23" name="Group 22"/>
          <p:cNvGrpSpPr/>
          <p:nvPr userDrawn="1"/>
        </p:nvGrpSpPr>
        <p:grpSpPr>
          <a:xfrm>
            <a:off x="2729164" y="3218787"/>
            <a:ext cx="1303016" cy="303444"/>
            <a:chOff x="2729164" y="3218787"/>
            <a:chExt cx="1303016" cy="303444"/>
          </a:xfrm>
        </p:grpSpPr>
        <p:grpSp>
          <p:nvGrpSpPr>
            <p:cNvPr id="24" name="Group 53"/>
            <p:cNvGrpSpPr/>
            <p:nvPr userDrawn="1"/>
          </p:nvGrpSpPr>
          <p:grpSpPr bwMode="gray">
            <a:xfrm>
              <a:off x="3396740" y="3218787"/>
              <a:ext cx="294635" cy="303444"/>
              <a:chOff x="5102225" y="3725863"/>
              <a:chExt cx="477838" cy="492125"/>
            </a:xfrm>
          </p:grpSpPr>
          <p:sp>
            <p:nvSpPr>
              <p:cNvPr id="41" name="Freeform 6"/>
              <p:cNvSpPr>
                <a:spLocks/>
              </p:cNvSpPr>
              <p:nvPr/>
            </p:nvSpPr>
            <p:spPr bwMode="gray">
              <a:xfrm>
                <a:off x="5102225" y="3725863"/>
                <a:ext cx="477838" cy="492125"/>
              </a:xfrm>
              <a:custGeom>
                <a:avLst/>
                <a:gdLst>
                  <a:gd name="T0" fmla="*/ 118 w 127"/>
                  <a:gd name="T1" fmla="*/ 0 h 128"/>
                  <a:gd name="T2" fmla="*/ 9 w 127"/>
                  <a:gd name="T3" fmla="*/ 0 h 128"/>
                  <a:gd name="T4" fmla="*/ 0 w 127"/>
                  <a:gd name="T5" fmla="*/ 10 h 128"/>
                  <a:gd name="T6" fmla="*/ 0 w 127"/>
                  <a:gd name="T7" fmla="*/ 119 h 128"/>
                  <a:gd name="T8" fmla="*/ 9 w 127"/>
                  <a:gd name="T9" fmla="*/ 128 h 128"/>
                  <a:gd name="T10" fmla="*/ 118 w 127"/>
                  <a:gd name="T11" fmla="*/ 128 h 128"/>
                  <a:gd name="T12" fmla="*/ 127 w 127"/>
                  <a:gd name="T13" fmla="*/ 119 h 128"/>
                  <a:gd name="T14" fmla="*/ 127 w 127"/>
                  <a:gd name="T15" fmla="*/ 10 h 128"/>
                  <a:gd name="T16" fmla="*/ 118 w 127"/>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28">
                    <a:moveTo>
                      <a:pt x="118" y="0"/>
                    </a:moveTo>
                    <a:cubicBezTo>
                      <a:pt x="9" y="0"/>
                      <a:pt x="9" y="0"/>
                      <a:pt x="9" y="0"/>
                    </a:cubicBezTo>
                    <a:cubicBezTo>
                      <a:pt x="4" y="0"/>
                      <a:pt x="0" y="5"/>
                      <a:pt x="0" y="10"/>
                    </a:cubicBezTo>
                    <a:cubicBezTo>
                      <a:pt x="0" y="119"/>
                      <a:pt x="0" y="119"/>
                      <a:pt x="0" y="119"/>
                    </a:cubicBezTo>
                    <a:cubicBezTo>
                      <a:pt x="0" y="124"/>
                      <a:pt x="4" y="128"/>
                      <a:pt x="9" y="128"/>
                    </a:cubicBezTo>
                    <a:cubicBezTo>
                      <a:pt x="118" y="128"/>
                      <a:pt x="118" y="128"/>
                      <a:pt x="118" y="128"/>
                    </a:cubicBezTo>
                    <a:cubicBezTo>
                      <a:pt x="123" y="128"/>
                      <a:pt x="127" y="124"/>
                      <a:pt x="127" y="119"/>
                    </a:cubicBezTo>
                    <a:cubicBezTo>
                      <a:pt x="127" y="10"/>
                      <a:pt x="127" y="10"/>
                      <a:pt x="127" y="10"/>
                    </a:cubicBezTo>
                    <a:cubicBezTo>
                      <a:pt x="127" y="5"/>
                      <a:pt x="123" y="0"/>
                      <a:pt x="118" y="0"/>
                    </a:cubicBezTo>
                  </a:path>
                </a:pathLst>
              </a:custGeom>
              <a:solidFill>
                <a:srgbClr val="E53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 name="Freeform 7"/>
              <p:cNvSpPr>
                <a:spLocks noEditPoints="1"/>
              </p:cNvSpPr>
              <p:nvPr/>
            </p:nvSpPr>
            <p:spPr bwMode="gray">
              <a:xfrm>
                <a:off x="5187950" y="3849688"/>
                <a:ext cx="315913" cy="246063"/>
              </a:xfrm>
              <a:custGeom>
                <a:avLst/>
                <a:gdLst>
                  <a:gd name="T0" fmla="*/ 30 w 84"/>
                  <a:gd name="T1" fmla="*/ 46 h 64"/>
                  <a:gd name="T2" fmla="*/ 30 w 84"/>
                  <a:gd name="T3" fmla="*/ 18 h 64"/>
                  <a:gd name="T4" fmla="*/ 54 w 84"/>
                  <a:gd name="T5" fmla="*/ 32 h 64"/>
                  <a:gd name="T6" fmla="*/ 30 w 84"/>
                  <a:gd name="T7" fmla="*/ 46 h 64"/>
                  <a:gd name="T8" fmla="*/ 71 w 84"/>
                  <a:gd name="T9" fmla="*/ 0 h 64"/>
                  <a:gd name="T10" fmla="*/ 12 w 84"/>
                  <a:gd name="T11" fmla="*/ 0 h 64"/>
                  <a:gd name="T12" fmla="*/ 0 w 84"/>
                  <a:gd name="T13" fmla="*/ 13 h 64"/>
                  <a:gd name="T14" fmla="*/ 0 w 84"/>
                  <a:gd name="T15" fmla="*/ 51 h 64"/>
                  <a:gd name="T16" fmla="*/ 12 w 84"/>
                  <a:gd name="T17" fmla="*/ 64 h 64"/>
                  <a:gd name="T18" fmla="*/ 71 w 84"/>
                  <a:gd name="T19" fmla="*/ 64 h 64"/>
                  <a:gd name="T20" fmla="*/ 84 w 84"/>
                  <a:gd name="T21" fmla="*/ 51 h 64"/>
                  <a:gd name="T22" fmla="*/ 84 w 84"/>
                  <a:gd name="T23" fmla="*/ 13 h 64"/>
                  <a:gd name="T24" fmla="*/ 71 w 8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64">
                    <a:moveTo>
                      <a:pt x="30" y="46"/>
                    </a:moveTo>
                    <a:cubicBezTo>
                      <a:pt x="30" y="18"/>
                      <a:pt x="30" y="18"/>
                      <a:pt x="30" y="18"/>
                    </a:cubicBezTo>
                    <a:cubicBezTo>
                      <a:pt x="54" y="32"/>
                      <a:pt x="54" y="32"/>
                      <a:pt x="54" y="32"/>
                    </a:cubicBezTo>
                    <a:lnTo>
                      <a:pt x="30" y="46"/>
                    </a:lnTo>
                    <a:close/>
                    <a:moveTo>
                      <a:pt x="71" y="0"/>
                    </a:moveTo>
                    <a:cubicBezTo>
                      <a:pt x="12" y="0"/>
                      <a:pt x="12" y="0"/>
                      <a:pt x="12" y="0"/>
                    </a:cubicBezTo>
                    <a:cubicBezTo>
                      <a:pt x="5" y="0"/>
                      <a:pt x="0" y="6"/>
                      <a:pt x="0" y="13"/>
                    </a:cubicBezTo>
                    <a:cubicBezTo>
                      <a:pt x="0" y="51"/>
                      <a:pt x="0" y="51"/>
                      <a:pt x="0" y="51"/>
                    </a:cubicBezTo>
                    <a:cubicBezTo>
                      <a:pt x="0" y="58"/>
                      <a:pt x="5" y="64"/>
                      <a:pt x="12" y="64"/>
                    </a:cubicBezTo>
                    <a:cubicBezTo>
                      <a:pt x="71" y="64"/>
                      <a:pt x="71" y="64"/>
                      <a:pt x="71" y="64"/>
                    </a:cubicBezTo>
                    <a:cubicBezTo>
                      <a:pt x="78" y="64"/>
                      <a:pt x="84" y="58"/>
                      <a:pt x="84" y="51"/>
                    </a:cubicBezTo>
                    <a:cubicBezTo>
                      <a:pt x="84" y="13"/>
                      <a:pt x="84" y="13"/>
                      <a:pt x="84" y="13"/>
                    </a:cubicBezTo>
                    <a:cubicBezTo>
                      <a:pt x="84" y="6"/>
                      <a:pt x="78" y="0"/>
                      <a:pt x="7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5" name="Group 52"/>
            <p:cNvGrpSpPr/>
            <p:nvPr userDrawn="1"/>
          </p:nvGrpSpPr>
          <p:grpSpPr bwMode="gray">
            <a:xfrm>
              <a:off x="3062952" y="3218787"/>
              <a:ext cx="296592" cy="303444"/>
              <a:chOff x="4560888" y="3725863"/>
              <a:chExt cx="481013" cy="492125"/>
            </a:xfrm>
          </p:grpSpPr>
          <p:sp>
            <p:nvSpPr>
              <p:cNvPr id="39" name="Freeform 5"/>
              <p:cNvSpPr>
                <a:spLocks/>
              </p:cNvSpPr>
              <p:nvPr/>
            </p:nvSpPr>
            <p:spPr bwMode="gray">
              <a:xfrm>
                <a:off x="4560888" y="3725863"/>
                <a:ext cx="481013" cy="492125"/>
              </a:xfrm>
              <a:custGeom>
                <a:avLst/>
                <a:gdLst>
                  <a:gd name="T0" fmla="*/ 118 w 128"/>
                  <a:gd name="T1" fmla="*/ 0 h 128"/>
                  <a:gd name="T2" fmla="*/ 9 w 128"/>
                  <a:gd name="T3" fmla="*/ 0 h 128"/>
                  <a:gd name="T4" fmla="*/ 0 w 128"/>
                  <a:gd name="T5" fmla="*/ 10 h 128"/>
                  <a:gd name="T6" fmla="*/ 0 w 128"/>
                  <a:gd name="T7" fmla="*/ 119 h 128"/>
                  <a:gd name="T8" fmla="*/ 9 w 128"/>
                  <a:gd name="T9" fmla="*/ 128 h 128"/>
                  <a:gd name="T10" fmla="*/ 118 w 128"/>
                  <a:gd name="T11" fmla="*/ 128 h 128"/>
                  <a:gd name="T12" fmla="*/ 128 w 128"/>
                  <a:gd name="T13" fmla="*/ 119 h 128"/>
                  <a:gd name="T14" fmla="*/ 128 w 128"/>
                  <a:gd name="T15" fmla="*/ 10 h 128"/>
                  <a:gd name="T16" fmla="*/ 118 w 128"/>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8">
                    <a:moveTo>
                      <a:pt x="118" y="0"/>
                    </a:moveTo>
                    <a:cubicBezTo>
                      <a:pt x="9" y="0"/>
                      <a:pt x="9" y="0"/>
                      <a:pt x="9" y="0"/>
                    </a:cubicBezTo>
                    <a:cubicBezTo>
                      <a:pt x="4" y="0"/>
                      <a:pt x="0" y="5"/>
                      <a:pt x="0" y="10"/>
                    </a:cubicBezTo>
                    <a:cubicBezTo>
                      <a:pt x="0" y="119"/>
                      <a:pt x="0" y="119"/>
                      <a:pt x="0" y="119"/>
                    </a:cubicBezTo>
                    <a:cubicBezTo>
                      <a:pt x="0" y="124"/>
                      <a:pt x="4" y="128"/>
                      <a:pt x="9" y="128"/>
                    </a:cubicBezTo>
                    <a:cubicBezTo>
                      <a:pt x="118" y="128"/>
                      <a:pt x="118" y="128"/>
                      <a:pt x="118" y="128"/>
                    </a:cubicBezTo>
                    <a:cubicBezTo>
                      <a:pt x="123" y="128"/>
                      <a:pt x="128" y="124"/>
                      <a:pt x="128" y="119"/>
                    </a:cubicBezTo>
                    <a:cubicBezTo>
                      <a:pt x="128" y="10"/>
                      <a:pt x="128" y="10"/>
                      <a:pt x="128" y="10"/>
                    </a:cubicBezTo>
                    <a:cubicBezTo>
                      <a:pt x="128" y="5"/>
                      <a:pt x="123" y="0"/>
                      <a:pt x="118" y="0"/>
                    </a:cubicBezTo>
                  </a:path>
                </a:pathLst>
              </a:custGeom>
              <a:solidFill>
                <a:srgbClr val="61A8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 name="Freeform 8"/>
              <p:cNvSpPr>
                <a:spLocks/>
              </p:cNvSpPr>
              <p:nvPr/>
            </p:nvSpPr>
            <p:spPr bwMode="gray">
              <a:xfrm>
                <a:off x="4635500" y="3833813"/>
                <a:ext cx="338138" cy="280988"/>
              </a:xfrm>
              <a:custGeom>
                <a:avLst/>
                <a:gdLst>
                  <a:gd name="T0" fmla="*/ 90 w 90"/>
                  <a:gd name="T1" fmla="*/ 9 h 73"/>
                  <a:gd name="T2" fmla="*/ 79 w 90"/>
                  <a:gd name="T3" fmla="*/ 11 h 73"/>
                  <a:gd name="T4" fmla="*/ 88 w 90"/>
                  <a:gd name="T5" fmla="*/ 1 h 73"/>
                  <a:gd name="T6" fmla="*/ 76 w 90"/>
                  <a:gd name="T7" fmla="*/ 6 h 73"/>
                  <a:gd name="T8" fmla="*/ 62 w 90"/>
                  <a:gd name="T9" fmla="*/ 0 h 73"/>
                  <a:gd name="T10" fmla="*/ 44 w 90"/>
                  <a:gd name="T11" fmla="*/ 18 h 73"/>
                  <a:gd name="T12" fmla="*/ 44 w 90"/>
                  <a:gd name="T13" fmla="*/ 23 h 73"/>
                  <a:gd name="T14" fmla="*/ 6 w 90"/>
                  <a:gd name="T15" fmla="*/ 3 h 73"/>
                  <a:gd name="T16" fmla="*/ 3 w 90"/>
                  <a:gd name="T17" fmla="*/ 13 h 73"/>
                  <a:gd name="T18" fmla="*/ 12 w 90"/>
                  <a:gd name="T19" fmla="*/ 28 h 73"/>
                  <a:gd name="T20" fmla="*/ 3 w 90"/>
                  <a:gd name="T21" fmla="*/ 26 h 73"/>
                  <a:gd name="T22" fmla="*/ 3 w 90"/>
                  <a:gd name="T23" fmla="*/ 26 h 73"/>
                  <a:gd name="T24" fmla="*/ 18 w 90"/>
                  <a:gd name="T25" fmla="*/ 44 h 73"/>
                  <a:gd name="T26" fmla="*/ 13 w 90"/>
                  <a:gd name="T27" fmla="*/ 45 h 73"/>
                  <a:gd name="T28" fmla="*/ 10 w 90"/>
                  <a:gd name="T29" fmla="*/ 44 h 73"/>
                  <a:gd name="T30" fmla="*/ 27 w 90"/>
                  <a:gd name="T31" fmla="*/ 57 h 73"/>
                  <a:gd name="T32" fmla="*/ 4 w 90"/>
                  <a:gd name="T33" fmla="*/ 65 h 73"/>
                  <a:gd name="T34" fmla="*/ 0 w 90"/>
                  <a:gd name="T35" fmla="*/ 65 h 73"/>
                  <a:gd name="T36" fmla="*/ 28 w 90"/>
                  <a:gd name="T37" fmla="*/ 73 h 73"/>
                  <a:gd name="T38" fmla="*/ 81 w 90"/>
                  <a:gd name="T39" fmla="*/ 21 h 73"/>
                  <a:gd name="T40" fmla="*/ 81 w 90"/>
                  <a:gd name="T41" fmla="*/ 18 h 73"/>
                  <a:gd name="T42" fmla="*/ 90 w 90"/>
                  <a:gd name="T43"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73">
                    <a:moveTo>
                      <a:pt x="90" y="9"/>
                    </a:moveTo>
                    <a:cubicBezTo>
                      <a:pt x="87" y="10"/>
                      <a:pt x="83" y="11"/>
                      <a:pt x="79" y="11"/>
                    </a:cubicBezTo>
                    <a:cubicBezTo>
                      <a:pt x="83" y="9"/>
                      <a:pt x="86" y="6"/>
                      <a:pt x="88" y="1"/>
                    </a:cubicBezTo>
                    <a:cubicBezTo>
                      <a:pt x="84" y="3"/>
                      <a:pt x="80" y="5"/>
                      <a:pt x="76" y="6"/>
                    </a:cubicBezTo>
                    <a:cubicBezTo>
                      <a:pt x="72" y="2"/>
                      <a:pt x="68" y="0"/>
                      <a:pt x="62" y="0"/>
                    </a:cubicBezTo>
                    <a:cubicBezTo>
                      <a:pt x="52" y="0"/>
                      <a:pt x="44" y="8"/>
                      <a:pt x="44" y="18"/>
                    </a:cubicBezTo>
                    <a:cubicBezTo>
                      <a:pt x="44" y="20"/>
                      <a:pt x="44" y="21"/>
                      <a:pt x="44" y="23"/>
                    </a:cubicBezTo>
                    <a:cubicBezTo>
                      <a:pt x="29" y="22"/>
                      <a:pt x="15" y="14"/>
                      <a:pt x="6" y="3"/>
                    </a:cubicBezTo>
                    <a:cubicBezTo>
                      <a:pt x="4" y="6"/>
                      <a:pt x="3" y="9"/>
                      <a:pt x="3" y="13"/>
                    </a:cubicBezTo>
                    <a:cubicBezTo>
                      <a:pt x="3" y="19"/>
                      <a:pt x="7" y="25"/>
                      <a:pt x="12" y="28"/>
                    </a:cubicBezTo>
                    <a:cubicBezTo>
                      <a:pt x="9" y="28"/>
                      <a:pt x="6" y="27"/>
                      <a:pt x="3" y="26"/>
                    </a:cubicBezTo>
                    <a:cubicBezTo>
                      <a:pt x="3" y="26"/>
                      <a:pt x="3" y="26"/>
                      <a:pt x="3" y="26"/>
                    </a:cubicBezTo>
                    <a:cubicBezTo>
                      <a:pt x="3" y="35"/>
                      <a:pt x="10" y="42"/>
                      <a:pt x="18" y="44"/>
                    </a:cubicBezTo>
                    <a:cubicBezTo>
                      <a:pt x="17" y="45"/>
                      <a:pt x="15" y="45"/>
                      <a:pt x="13" y="45"/>
                    </a:cubicBezTo>
                    <a:cubicBezTo>
                      <a:pt x="12" y="45"/>
                      <a:pt x="11" y="45"/>
                      <a:pt x="10" y="44"/>
                    </a:cubicBezTo>
                    <a:cubicBezTo>
                      <a:pt x="12" y="52"/>
                      <a:pt x="19" y="57"/>
                      <a:pt x="27" y="57"/>
                    </a:cubicBezTo>
                    <a:cubicBezTo>
                      <a:pt x="21" y="62"/>
                      <a:pt x="13" y="65"/>
                      <a:pt x="4" y="65"/>
                    </a:cubicBezTo>
                    <a:cubicBezTo>
                      <a:pt x="2" y="65"/>
                      <a:pt x="1" y="65"/>
                      <a:pt x="0" y="65"/>
                    </a:cubicBezTo>
                    <a:cubicBezTo>
                      <a:pt x="8" y="70"/>
                      <a:pt x="18" y="73"/>
                      <a:pt x="28" y="73"/>
                    </a:cubicBezTo>
                    <a:cubicBezTo>
                      <a:pt x="62" y="73"/>
                      <a:pt x="81" y="45"/>
                      <a:pt x="81" y="21"/>
                    </a:cubicBezTo>
                    <a:cubicBezTo>
                      <a:pt x="81" y="20"/>
                      <a:pt x="81" y="19"/>
                      <a:pt x="81" y="18"/>
                    </a:cubicBezTo>
                    <a:cubicBezTo>
                      <a:pt x="84" y="16"/>
                      <a:pt x="88" y="12"/>
                      <a:pt x="9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6" name="Group 51"/>
            <p:cNvGrpSpPr/>
            <p:nvPr userDrawn="1"/>
          </p:nvGrpSpPr>
          <p:grpSpPr bwMode="gray">
            <a:xfrm>
              <a:off x="2729164" y="3218787"/>
              <a:ext cx="296592" cy="303444"/>
              <a:chOff x="4019550" y="3725863"/>
              <a:chExt cx="481013" cy="492125"/>
            </a:xfrm>
          </p:grpSpPr>
          <p:sp>
            <p:nvSpPr>
              <p:cNvPr id="36" name="Freeform 9"/>
              <p:cNvSpPr>
                <a:spLocks/>
              </p:cNvSpPr>
              <p:nvPr/>
            </p:nvSpPr>
            <p:spPr bwMode="gray">
              <a:xfrm>
                <a:off x="4019550" y="3725863"/>
                <a:ext cx="481013" cy="492125"/>
              </a:xfrm>
              <a:custGeom>
                <a:avLst/>
                <a:gdLst>
                  <a:gd name="T0" fmla="*/ 118 w 128"/>
                  <a:gd name="T1" fmla="*/ 0 h 128"/>
                  <a:gd name="T2" fmla="*/ 9 w 128"/>
                  <a:gd name="T3" fmla="*/ 0 h 128"/>
                  <a:gd name="T4" fmla="*/ 0 w 128"/>
                  <a:gd name="T5" fmla="*/ 10 h 128"/>
                  <a:gd name="T6" fmla="*/ 0 w 128"/>
                  <a:gd name="T7" fmla="*/ 119 h 128"/>
                  <a:gd name="T8" fmla="*/ 9 w 128"/>
                  <a:gd name="T9" fmla="*/ 128 h 128"/>
                  <a:gd name="T10" fmla="*/ 118 w 128"/>
                  <a:gd name="T11" fmla="*/ 128 h 128"/>
                  <a:gd name="T12" fmla="*/ 128 w 128"/>
                  <a:gd name="T13" fmla="*/ 119 h 128"/>
                  <a:gd name="T14" fmla="*/ 128 w 128"/>
                  <a:gd name="T15" fmla="*/ 10 h 128"/>
                  <a:gd name="T16" fmla="*/ 118 w 128"/>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8">
                    <a:moveTo>
                      <a:pt x="118" y="0"/>
                    </a:moveTo>
                    <a:cubicBezTo>
                      <a:pt x="9" y="0"/>
                      <a:pt x="9" y="0"/>
                      <a:pt x="9" y="0"/>
                    </a:cubicBezTo>
                    <a:cubicBezTo>
                      <a:pt x="4" y="0"/>
                      <a:pt x="0" y="5"/>
                      <a:pt x="0" y="10"/>
                    </a:cubicBezTo>
                    <a:cubicBezTo>
                      <a:pt x="0" y="119"/>
                      <a:pt x="0" y="119"/>
                      <a:pt x="0" y="119"/>
                    </a:cubicBezTo>
                    <a:cubicBezTo>
                      <a:pt x="0" y="124"/>
                      <a:pt x="4" y="128"/>
                      <a:pt x="9" y="128"/>
                    </a:cubicBezTo>
                    <a:cubicBezTo>
                      <a:pt x="118" y="128"/>
                      <a:pt x="118" y="128"/>
                      <a:pt x="118" y="128"/>
                    </a:cubicBezTo>
                    <a:cubicBezTo>
                      <a:pt x="123" y="128"/>
                      <a:pt x="128" y="124"/>
                      <a:pt x="128" y="119"/>
                    </a:cubicBezTo>
                    <a:cubicBezTo>
                      <a:pt x="128" y="10"/>
                      <a:pt x="128" y="10"/>
                      <a:pt x="128" y="10"/>
                    </a:cubicBezTo>
                    <a:cubicBezTo>
                      <a:pt x="128" y="5"/>
                      <a:pt x="123" y="0"/>
                      <a:pt x="118" y="0"/>
                    </a:cubicBezTo>
                  </a:path>
                </a:pathLst>
              </a:custGeom>
              <a:solidFill>
                <a:srgbClr val="047C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Freeform 13"/>
              <p:cNvSpPr>
                <a:spLocks noEditPoints="1"/>
              </p:cNvSpPr>
              <p:nvPr/>
            </p:nvSpPr>
            <p:spPr bwMode="gray">
              <a:xfrm>
                <a:off x="4083050" y="3795713"/>
                <a:ext cx="82550" cy="349250"/>
              </a:xfrm>
              <a:custGeom>
                <a:avLst/>
                <a:gdLst>
                  <a:gd name="T0" fmla="*/ 11 w 22"/>
                  <a:gd name="T1" fmla="*/ 0 h 91"/>
                  <a:gd name="T2" fmla="*/ 22 w 22"/>
                  <a:gd name="T3" fmla="*/ 11 h 91"/>
                  <a:gd name="T4" fmla="*/ 11 w 22"/>
                  <a:gd name="T5" fmla="*/ 22 h 91"/>
                  <a:gd name="T6" fmla="*/ 0 w 22"/>
                  <a:gd name="T7" fmla="*/ 11 h 91"/>
                  <a:gd name="T8" fmla="*/ 11 w 22"/>
                  <a:gd name="T9" fmla="*/ 0 h 91"/>
                  <a:gd name="T10" fmla="*/ 2 w 22"/>
                  <a:gd name="T11" fmla="*/ 30 h 91"/>
                  <a:gd name="T12" fmla="*/ 21 w 22"/>
                  <a:gd name="T13" fmla="*/ 30 h 91"/>
                  <a:gd name="T14" fmla="*/ 21 w 22"/>
                  <a:gd name="T15" fmla="*/ 91 h 91"/>
                  <a:gd name="T16" fmla="*/ 2 w 22"/>
                  <a:gd name="T17" fmla="*/ 91 h 91"/>
                  <a:gd name="T18" fmla="*/ 2 w 22"/>
                  <a:gd name="T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91">
                    <a:moveTo>
                      <a:pt x="11" y="0"/>
                    </a:moveTo>
                    <a:cubicBezTo>
                      <a:pt x="17" y="0"/>
                      <a:pt x="22" y="5"/>
                      <a:pt x="22" y="11"/>
                    </a:cubicBezTo>
                    <a:cubicBezTo>
                      <a:pt x="22" y="17"/>
                      <a:pt x="17" y="22"/>
                      <a:pt x="11" y="22"/>
                    </a:cubicBezTo>
                    <a:cubicBezTo>
                      <a:pt x="5" y="22"/>
                      <a:pt x="0" y="17"/>
                      <a:pt x="0" y="11"/>
                    </a:cubicBezTo>
                    <a:cubicBezTo>
                      <a:pt x="0" y="5"/>
                      <a:pt x="5" y="0"/>
                      <a:pt x="11" y="0"/>
                    </a:cubicBezTo>
                    <a:moveTo>
                      <a:pt x="2" y="30"/>
                    </a:moveTo>
                    <a:cubicBezTo>
                      <a:pt x="21" y="30"/>
                      <a:pt x="21" y="30"/>
                      <a:pt x="21" y="30"/>
                    </a:cubicBezTo>
                    <a:cubicBezTo>
                      <a:pt x="21" y="91"/>
                      <a:pt x="21" y="91"/>
                      <a:pt x="21" y="91"/>
                    </a:cubicBezTo>
                    <a:cubicBezTo>
                      <a:pt x="2" y="91"/>
                      <a:pt x="2" y="91"/>
                      <a:pt x="2" y="91"/>
                    </a:cubicBez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 name="Freeform 14"/>
              <p:cNvSpPr>
                <a:spLocks/>
              </p:cNvSpPr>
              <p:nvPr/>
            </p:nvSpPr>
            <p:spPr bwMode="gray">
              <a:xfrm>
                <a:off x="4206875" y="3906838"/>
                <a:ext cx="222250" cy="238125"/>
              </a:xfrm>
              <a:custGeom>
                <a:avLst/>
                <a:gdLst>
                  <a:gd name="T0" fmla="*/ 0 w 59"/>
                  <a:gd name="T1" fmla="*/ 1 h 62"/>
                  <a:gd name="T2" fmla="*/ 18 w 59"/>
                  <a:gd name="T3" fmla="*/ 1 h 62"/>
                  <a:gd name="T4" fmla="*/ 18 w 59"/>
                  <a:gd name="T5" fmla="*/ 10 h 62"/>
                  <a:gd name="T6" fmla="*/ 18 w 59"/>
                  <a:gd name="T7" fmla="*/ 10 h 62"/>
                  <a:gd name="T8" fmla="*/ 36 w 59"/>
                  <a:gd name="T9" fmla="*/ 0 h 62"/>
                  <a:gd name="T10" fmla="*/ 59 w 59"/>
                  <a:gd name="T11" fmla="*/ 29 h 62"/>
                  <a:gd name="T12" fmla="*/ 59 w 59"/>
                  <a:gd name="T13" fmla="*/ 62 h 62"/>
                  <a:gd name="T14" fmla="*/ 40 w 59"/>
                  <a:gd name="T15" fmla="*/ 62 h 62"/>
                  <a:gd name="T16" fmla="*/ 40 w 59"/>
                  <a:gd name="T17" fmla="*/ 33 h 62"/>
                  <a:gd name="T18" fmla="*/ 30 w 59"/>
                  <a:gd name="T19" fmla="*/ 16 h 62"/>
                  <a:gd name="T20" fmla="*/ 19 w 59"/>
                  <a:gd name="T21" fmla="*/ 32 h 62"/>
                  <a:gd name="T22" fmla="*/ 19 w 59"/>
                  <a:gd name="T23" fmla="*/ 62 h 62"/>
                  <a:gd name="T24" fmla="*/ 0 w 59"/>
                  <a:gd name="T25" fmla="*/ 62 h 62"/>
                  <a:gd name="T26" fmla="*/ 0 w 59"/>
                  <a:gd name="T2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2">
                    <a:moveTo>
                      <a:pt x="0" y="1"/>
                    </a:moveTo>
                    <a:cubicBezTo>
                      <a:pt x="18" y="1"/>
                      <a:pt x="18" y="1"/>
                      <a:pt x="18" y="1"/>
                    </a:cubicBezTo>
                    <a:cubicBezTo>
                      <a:pt x="18" y="10"/>
                      <a:pt x="18" y="10"/>
                      <a:pt x="18" y="10"/>
                    </a:cubicBezTo>
                    <a:cubicBezTo>
                      <a:pt x="18" y="10"/>
                      <a:pt x="18" y="10"/>
                      <a:pt x="18" y="10"/>
                    </a:cubicBezTo>
                    <a:cubicBezTo>
                      <a:pt x="21" y="5"/>
                      <a:pt x="27" y="0"/>
                      <a:pt x="36" y="0"/>
                    </a:cubicBezTo>
                    <a:cubicBezTo>
                      <a:pt x="55" y="0"/>
                      <a:pt x="59" y="12"/>
                      <a:pt x="59" y="29"/>
                    </a:cubicBezTo>
                    <a:cubicBezTo>
                      <a:pt x="59" y="62"/>
                      <a:pt x="59" y="62"/>
                      <a:pt x="59" y="62"/>
                    </a:cubicBezTo>
                    <a:cubicBezTo>
                      <a:pt x="40" y="62"/>
                      <a:pt x="40" y="62"/>
                      <a:pt x="40" y="62"/>
                    </a:cubicBezTo>
                    <a:cubicBezTo>
                      <a:pt x="40" y="33"/>
                      <a:pt x="40" y="33"/>
                      <a:pt x="40" y="33"/>
                    </a:cubicBezTo>
                    <a:cubicBezTo>
                      <a:pt x="40" y="25"/>
                      <a:pt x="40" y="16"/>
                      <a:pt x="30" y="16"/>
                    </a:cubicBezTo>
                    <a:cubicBezTo>
                      <a:pt x="20" y="16"/>
                      <a:pt x="19" y="24"/>
                      <a:pt x="19" y="32"/>
                    </a:cubicBezTo>
                    <a:cubicBezTo>
                      <a:pt x="19" y="62"/>
                      <a:pt x="19" y="62"/>
                      <a:pt x="19" y="62"/>
                    </a:cubicBezTo>
                    <a:cubicBezTo>
                      <a:pt x="0" y="62"/>
                      <a:pt x="0" y="62"/>
                      <a:pt x="0" y="6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35" name="Picture 34">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28572" y="3218787"/>
              <a:ext cx="303608" cy="303444"/>
            </a:xfrm>
            <a:prstGeom prst="rect">
              <a:avLst/>
            </a:prstGeom>
          </p:spPr>
        </p:pic>
      </p:grpSp>
    </p:spTree>
    <p:extLst>
      <p:ext uri="{BB962C8B-B14F-4D97-AF65-F5344CB8AC3E}">
        <p14:creationId xmlns:p14="http://schemas.microsoft.com/office/powerpoint/2010/main" val="326727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flipH="1">
            <a:off x="0" y="0"/>
            <a:ext cx="12194771" cy="6858000"/>
          </a:xfrm>
          <a:prstGeom prst="rect">
            <a:avLst/>
          </a:prstGeom>
        </p:spPr>
      </p:pic>
      <p:sp>
        <p:nvSpPr>
          <p:cNvPr id="8" name="Title 1"/>
          <p:cNvSpPr>
            <a:spLocks noGrp="1"/>
          </p:cNvSpPr>
          <p:nvPr>
            <p:ph type="ctrTitle" hasCustomPrompt="1"/>
          </p:nvPr>
        </p:nvSpPr>
        <p:spPr bwMode="gray">
          <a:xfrm>
            <a:off x="3886200" y="1435300"/>
            <a:ext cx="7313613" cy="3510000"/>
          </a:xfrm>
        </p:spPr>
        <p:txBody>
          <a:bodyPr anchor="t" anchorCtr="0"/>
          <a:lstStyle>
            <a:lvl1pPr algn="l">
              <a:defRPr sz="11000" baseline="0">
                <a:solidFill>
                  <a:schemeClr val="bg1"/>
                </a:solidFill>
              </a:defRPr>
            </a:lvl1pPr>
          </a:lstStyle>
          <a:p>
            <a:r>
              <a:rPr lang="en-GB" dirty="0"/>
              <a:t>Title slide 4</a:t>
            </a:r>
            <a:br>
              <a:rPr lang="en-GB" dirty="0"/>
            </a:br>
            <a:r>
              <a:rPr lang="en-GB" dirty="0"/>
              <a:t>left dark vertical image</a:t>
            </a:r>
            <a:endParaRPr lang="en-US" dirty="0"/>
          </a:p>
        </p:txBody>
      </p:sp>
      <p:sp>
        <p:nvSpPr>
          <p:cNvPr id="16" name="Freeform 19"/>
          <p:cNvSpPr>
            <a:spLocks noChangeAspect="1" noEditPoints="1"/>
          </p:cNvSpPr>
          <p:nvPr userDrawn="1"/>
        </p:nvSpPr>
        <p:spPr bwMode="gray">
          <a:xfrm>
            <a:off x="3905500"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bwMode="gray">
          <a:xfrm>
            <a:off x="3925798" y="5390900"/>
            <a:ext cx="7267815"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8227888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bg>
      <p:bgPr>
        <a:solidFill>
          <a:srgbClr val="14141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4623516" y="1573959"/>
            <a:ext cx="6988935" cy="5129494"/>
          </a:xfrm>
          <a:prstGeom prst="rect">
            <a:avLst/>
          </a:prstGeom>
        </p:spPr>
      </p:pic>
      <p:sp>
        <p:nvSpPr>
          <p:cNvPr id="17" name="object 3"/>
          <p:cNvSpPr/>
          <p:nvPr userDrawn="1"/>
        </p:nvSpPr>
        <p:spPr bwMode="gray">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bwMode="gray">
          <a:xfrm>
            <a:off x="2709863" y="1435300"/>
            <a:ext cx="7022748" cy="3510000"/>
          </a:xfrm>
        </p:spPr>
        <p:txBody>
          <a:bodyPr anchor="t" anchorCtr="0"/>
          <a:lstStyle>
            <a:lvl1pPr algn="l">
              <a:defRPr sz="11000" baseline="0">
                <a:solidFill>
                  <a:schemeClr val="bg1"/>
                </a:solidFill>
              </a:defRPr>
            </a:lvl1pPr>
          </a:lstStyle>
          <a:p>
            <a:r>
              <a:rPr lang="en-US" dirty="0"/>
              <a:t>Title slide 5</a:t>
            </a:r>
            <a:br>
              <a:rPr lang="en-US" dirty="0"/>
            </a:br>
            <a:r>
              <a:rPr lang="en-US" dirty="0"/>
              <a:t>singular </a:t>
            </a:r>
            <a:br>
              <a:rPr lang="en-US" dirty="0"/>
            </a:br>
            <a:r>
              <a:rPr lang="en-US" dirty="0"/>
              <a:t>image</a:t>
            </a:r>
          </a:p>
        </p:txBody>
      </p:sp>
      <p:sp>
        <p:nvSpPr>
          <p:cNvPr id="16" name="Freeform 19"/>
          <p:cNvSpPr>
            <a:spLocks noChangeAspect="1" noEditPoints="1"/>
          </p:cNvSpPr>
          <p:nvPr userDrawn="1"/>
        </p:nvSpPr>
        <p:spPr bwMode="gray">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bwMode="gray">
          <a:xfrm>
            <a:off x="2749463" y="5390900"/>
            <a:ext cx="698314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94990079"/>
      </p:ext>
    </p:extLst>
  </p:cSld>
  <p:clrMapOvr>
    <a:masterClrMapping/>
  </p:clrMapOvr>
  <p:extLst mod="1">
    <p:ext uri="{DCECCB84-F9BA-43D5-87BE-67443E8EF086}">
      <p15:sldGuideLst xmlns:p15="http://schemas.microsoft.com/office/powerpoint/2012/main">
        <p15:guide id="1" pos="173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userDrawn="1">
            <p:custDataLst>
              <p:tags r:id="rId2"/>
            </p:custDataLst>
            <p:extLst>
              <p:ext uri="{D42A27DB-BD31-4B8C-83A1-F6EECF244321}">
                <p14:modId xmlns:p14="http://schemas.microsoft.com/office/powerpoint/2010/main" val="32835580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4" name="Diapositive think-cell" r:id="rId4" imgW="270" imgH="270" progId="TCLayout.ActiveDocument.1">
                  <p:embed/>
                </p:oleObj>
              </mc:Choice>
              <mc:Fallback>
                <p:oleObj name="Diapositive think-cell"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p:cNvSpPr/>
          <p:nvPr userDrawn="1"/>
        </p:nvSpPr>
        <p:spPr bwMode="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fr-CA" sz="1500" dirty="0" err="1">
              <a:solidFill>
                <a:schemeClr val="bg1"/>
              </a:solidFill>
            </a:endParaRPr>
          </a:p>
        </p:txBody>
      </p:sp>
      <p:sp>
        <p:nvSpPr>
          <p:cNvPr id="7" name="object 3"/>
          <p:cNvSpPr/>
          <p:nvPr userDrawn="1"/>
        </p:nvSpPr>
        <p:spPr bwMode="gray">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bwMode="gray">
          <a:xfrm>
            <a:off x="2709863" y="1435300"/>
            <a:ext cx="8489950" cy="3510000"/>
          </a:xfrm>
        </p:spPr>
        <p:txBody>
          <a:bodyPr anchor="t" anchorCtr="0"/>
          <a:lstStyle>
            <a:lvl1pPr algn="l">
              <a:defRPr sz="11000" baseline="0">
                <a:solidFill>
                  <a:schemeClr val="bg1"/>
                </a:solidFill>
              </a:defRPr>
            </a:lvl1pPr>
          </a:lstStyle>
          <a:p>
            <a:r>
              <a:rPr lang="en-GB" dirty="0"/>
              <a:t>Title Slide 6 – </a:t>
            </a:r>
            <a:br>
              <a:rPr lang="en-GB" dirty="0"/>
            </a:br>
            <a:r>
              <a:rPr lang="en-GB" dirty="0"/>
              <a:t>no image</a:t>
            </a:r>
            <a:endParaRPr lang="en-US" dirty="0"/>
          </a:p>
        </p:txBody>
      </p:sp>
      <p:sp>
        <p:nvSpPr>
          <p:cNvPr id="10" name="Freeform 19"/>
          <p:cNvSpPr>
            <a:spLocks noChangeAspect="1" noEditPoints="1"/>
          </p:cNvSpPr>
          <p:nvPr userDrawn="1"/>
        </p:nvSpPr>
        <p:spPr bwMode="gray">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bwMode="gray">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4872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6" name="Freeform 19"/>
          <p:cNvSpPr>
            <a:spLocks noChangeAspect="1" noEditPoints="1"/>
          </p:cNvSpPr>
          <p:nvPr userDrawn="1"/>
        </p:nvSpPr>
        <p:spPr bwMode="gray">
          <a:xfrm>
            <a:off x="978181" y="6259259"/>
            <a:ext cx="502276" cy="20463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userDrawn="1"/>
        </p:nvSpPr>
        <p:spPr bwMode="auto">
          <a:xfrm>
            <a:off x="2234934" y="6266997"/>
            <a:ext cx="77568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2019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Tree>
    <p:extLst>
      <p:ext uri="{BB962C8B-B14F-4D97-AF65-F5344CB8AC3E}">
        <p14:creationId xmlns:p14="http://schemas.microsoft.com/office/powerpoint/2010/main" val="1086707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seul">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12192000" cy="6858000"/>
          </a:xfrm>
          <a:prstGeom prst="rect">
            <a:avLst/>
          </a:prstGeom>
        </p:spPr>
      </p:pic>
      <p:sp>
        <p:nvSpPr>
          <p:cNvPr id="6" name="Freeform 19"/>
          <p:cNvSpPr>
            <a:spLocks noChangeAspect="1" noEditPoints="1"/>
          </p:cNvSpPr>
          <p:nvPr userDrawn="1"/>
        </p:nvSpPr>
        <p:spPr bwMode="gray">
          <a:xfrm>
            <a:off x="978181" y="6259259"/>
            <a:ext cx="502276" cy="20463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userDrawn="1"/>
        </p:nvSpPr>
        <p:spPr bwMode="auto">
          <a:xfrm>
            <a:off x="2234934" y="6266997"/>
            <a:ext cx="77568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2019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Tree>
    <p:extLst>
      <p:ext uri="{BB962C8B-B14F-4D97-AF65-F5344CB8AC3E}">
        <p14:creationId xmlns:p14="http://schemas.microsoft.com/office/powerpoint/2010/main" val="159197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5400"/>
            <a:ext cx="12192000" cy="6883400"/>
          </a:xfrm>
          <a:prstGeom prst="rect">
            <a:avLst/>
          </a:prstGeom>
        </p:spPr>
      </p:pic>
      <p:sp>
        <p:nvSpPr>
          <p:cNvPr id="6" name="Freeform 19"/>
          <p:cNvSpPr>
            <a:spLocks noChangeAspect="1" noEditPoints="1"/>
          </p:cNvSpPr>
          <p:nvPr userDrawn="1"/>
        </p:nvSpPr>
        <p:spPr bwMode="gray">
          <a:xfrm>
            <a:off x="978181" y="6259259"/>
            <a:ext cx="502276" cy="20463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userDrawn="1"/>
        </p:nvSpPr>
        <p:spPr bwMode="auto">
          <a:xfrm>
            <a:off x="2234934" y="6266997"/>
            <a:ext cx="77568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2019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
        <p:nvSpPr>
          <p:cNvPr id="9" name="Rectangle 8"/>
          <p:cNvSpPr/>
          <p:nvPr userDrawn="1"/>
        </p:nvSpPr>
        <p:spPr>
          <a:xfrm>
            <a:off x="0" y="-57151"/>
            <a:ext cx="12192000" cy="6915151"/>
          </a:xfrm>
          <a:prstGeom prst="rect">
            <a:avLst/>
          </a:prstGeom>
          <a:gradFill flip="none" rotWithShape="1">
            <a:gsLst>
              <a:gs pos="15000">
                <a:srgbClr val="A8B1B3">
                  <a:alpha val="34000"/>
                </a:srgbClr>
              </a:gs>
              <a:gs pos="100000">
                <a:srgbClr val="F2F8F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Tree>
    <p:extLst>
      <p:ext uri="{BB962C8B-B14F-4D97-AF65-F5344CB8AC3E}">
        <p14:creationId xmlns:p14="http://schemas.microsoft.com/office/powerpoint/2010/main" val="30430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t 3" hidden="1"/>
          <p:cNvGraphicFramePr>
            <a:graphicFrameLocks noChangeAspect="1"/>
          </p:cNvGraphicFramePr>
          <p:nvPr userDrawn="1">
            <p:custDataLst>
              <p:tags r:id="rId42"/>
            </p:custDataLst>
            <p:extLst>
              <p:ext uri="{D42A27DB-BD31-4B8C-83A1-F6EECF244321}">
                <p14:modId xmlns:p14="http://schemas.microsoft.com/office/powerpoint/2010/main" val="32347464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5" name="Diapositive think-cell" r:id="rId43" imgW="270" imgH="270" progId="TCLayout.ActiveDocument.1">
                  <p:embed/>
                </p:oleObj>
              </mc:Choice>
              <mc:Fallback>
                <p:oleObj name="Diapositive think-cell" r:id="rId43" imgW="270" imgH="270" progId="TCLayout.ActiveDocument.1">
                  <p:embed/>
                  <p:pic>
                    <p:nvPicPr>
                      <p:cNvPr id="0" name=""/>
                      <p:cNvPicPr/>
                      <p:nvPr/>
                    </p:nvPicPr>
                    <p:blipFill>
                      <a:blip r:embed="rId44"/>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998400" y="431800"/>
            <a:ext cx="10195200" cy="5334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bwMode="gray">
          <a:xfrm>
            <a:off x="1003201" y="1331360"/>
            <a:ext cx="10194470" cy="454556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Shape 8"/>
          <p:cNvSpPr txBox="1">
            <a:spLocks/>
          </p:cNvSpPr>
          <p:nvPr userDrawn="1"/>
        </p:nvSpPr>
        <p:spPr bwMode="gray">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30" name="TextBox 29"/>
          <p:cNvSpPr txBox="1"/>
          <p:nvPr userDrawn="1"/>
        </p:nvSpPr>
        <p:spPr bwMode="auto">
          <a:xfrm>
            <a:off x="2234934" y="6266997"/>
            <a:ext cx="77568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2019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
        <p:nvSpPr>
          <p:cNvPr id="26" name="Freeform 19"/>
          <p:cNvSpPr>
            <a:spLocks noEditPoints="1"/>
          </p:cNvSpPr>
          <p:nvPr userDrawn="1"/>
        </p:nvSpPr>
        <p:spPr bwMode="gray">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3" r:id="rId3"/>
    <p:sldLayoutId id="2147483706" r:id="rId4"/>
    <p:sldLayoutId id="2147483675" r:id="rId5"/>
    <p:sldLayoutId id="2147483680" r:id="rId6"/>
    <p:sldLayoutId id="2147483666" r:id="rId7"/>
    <p:sldLayoutId id="2147483722" r:id="rId8"/>
    <p:sldLayoutId id="2147483712" r:id="rId9"/>
    <p:sldLayoutId id="2147483713" r:id="rId10"/>
    <p:sldLayoutId id="2147483721" r:id="rId11"/>
    <p:sldLayoutId id="2147483715" r:id="rId12"/>
    <p:sldLayoutId id="2147483716" r:id="rId13"/>
    <p:sldLayoutId id="2147483732" r:id="rId14"/>
    <p:sldLayoutId id="2147483733" r:id="rId15"/>
    <p:sldLayoutId id="2147483717" r:id="rId16"/>
    <p:sldLayoutId id="2147483734" r:id="rId17"/>
    <p:sldLayoutId id="2147483718" r:id="rId18"/>
    <p:sldLayoutId id="2147483719" r:id="rId19"/>
    <p:sldLayoutId id="2147483720" r:id="rId20"/>
    <p:sldLayoutId id="2147483664" r:id="rId21"/>
    <p:sldLayoutId id="2147483689" r:id="rId22"/>
    <p:sldLayoutId id="2147483690" r:id="rId23"/>
    <p:sldLayoutId id="2147483691" r:id="rId24"/>
    <p:sldLayoutId id="2147483692" r:id="rId25"/>
    <p:sldLayoutId id="2147483693" r:id="rId26"/>
    <p:sldLayoutId id="2147483694" r:id="rId27"/>
    <p:sldLayoutId id="2147483695" r:id="rId28"/>
    <p:sldLayoutId id="2147483701" r:id="rId29"/>
    <p:sldLayoutId id="2147483697" r:id="rId30"/>
    <p:sldLayoutId id="2147483698" r:id="rId31"/>
    <p:sldLayoutId id="2147483699" r:id="rId32"/>
    <p:sldLayoutId id="2147483700" r:id="rId33"/>
    <p:sldLayoutId id="2147483662" r:id="rId34"/>
    <p:sldLayoutId id="2147483707" r:id="rId35"/>
    <p:sldLayoutId id="2147483708" r:id="rId36"/>
    <p:sldLayoutId id="2147483709" r:id="rId37"/>
    <p:sldLayoutId id="2147483710" r:id="rId38"/>
    <p:sldLayoutId id="2147483667" r:id="rId39"/>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2"/>
          </a:solidFill>
          <a:latin typeface="+mn-lt"/>
          <a:ea typeface="+mn-ea"/>
          <a:cs typeface="+mn-cs"/>
        </a:defRPr>
      </a:lvl3pPr>
      <a:lvl4pPr marL="623888" indent="-279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2"/>
          </a:solidFill>
          <a:latin typeface="+mn-lt"/>
          <a:ea typeface="+mn-ea"/>
          <a:cs typeface="+mn-cs"/>
        </a:defRPr>
      </a:lvl4pPr>
      <a:lvl5pPr marL="896938" indent="-2730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02" userDrawn="1">
          <p15:clr>
            <a:srgbClr val="F26B43"/>
          </p15:clr>
        </p15:guide>
        <p15:guide id="2" pos="627" userDrawn="1">
          <p15:clr>
            <a:srgbClr val="F26B43"/>
          </p15:clr>
        </p15:guide>
        <p15:guide id="3" pos="7055" userDrawn="1">
          <p15:clr>
            <a:srgbClr val="F26B43"/>
          </p15:clr>
        </p15:guide>
        <p15:guide id="4" orient="horz" pos="83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0827" y="1435300"/>
            <a:ext cx="5115174" cy="3510000"/>
          </a:xfrm>
        </p:spPr>
        <p:txBody>
          <a:bodyPr/>
          <a:lstStyle/>
          <a:p>
            <a:r>
              <a:rPr lang="en-US" sz="8000" dirty="0" err="1"/>
              <a:t>Asociaciones</a:t>
            </a:r>
            <a:r>
              <a:rPr lang="en-US" sz="8000" dirty="0"/>
              <a:t> </a:t>
            </a:r>
            <a:r>
              <a:rPr lang="en-US" sz="8000" dirty="0" err="1"/>
              <a:t>Público-Privadas</a:t>
            </a:r>
            <a:r>
              <a:rPr lang="en-US" sz="8000" dirty="0"/>
              <a:t>: </a:t>
            </a:r>
            <a:r>
              <a:rPr lang="en-US" sz="8000" dirty="0" err="1"/>
              <a:t>Retos</a:t>
            </a:r>
            <a:r>
              <a:rPr lang="en-US" sz="8000" dirty="0"/>
              <a:t> </a:t>
            </a:r>
            <a:r>
              <a:rPr lang="en-US" sz="8000" dirty="0" err="1"/>
              <a:t>Pendientes</a:t>
            </a:r>
            <a:r>
              <a:rPr lang="en-US" sz="8000" dirty="0"/>
              <a:t> </a:t>
            </a:r>
          </a:p>
        </p:txBody>
      </p:sp>
      <p:sp>
        <p:nvSpPr>
          <p:cNvPr id="5" name="Rectangle 4"/>
          <p:cNvSpPr/>
          <p:nvPr/>
        </p:nvSpPr>
        <p:spPr>
          <a:xfrm>
            <a:off x="980827" y="5709583"/>
            <a:ext cx="2446504" cy="577081"/>
          </a:xfrm>
          <a:prstGeom prst="rect">
            <a:avLst/>
          </a:prstGeom>
        </p:spPr>
        <p:txBody>
          <a:bodyPr wrap="none">
            <a:spAutoFit/>
          </a:bodyPr>
          <a:lstStyle/>
          <a:p>
            <a:pPr lvl="0">
              <a:spcAft>
                <a:spcPts val="600"/>
              </a:spcAft>
            </a:pPr>
            <a:r>
              <a:rPr lang="en-US" sz="1050" b="1" dirty="0">
                <a:solidFill>
                  <a:prstClr val="white"/>
                </a:solidFill>
              </a:rPr>
              <a:t>Fernando Faria</a:t>
            </a:r>
            <a:br>
              <a:rPr lang="en-US" sz="1050" b="1" dirty="0">
                <a:solidFill>
                  <a:prstClr val="white"/>
                </a:solidFill>
              </a:rPr>
            </a:br>
            <a:r>
              <a:rPr lang="en-US" sz="1050" dirty="0">
                <a:solidFill>
                  <a:prstClr val="white"/>
                </a:solidFill>
              </a:rPr>
              <a:t>Head of Infrastructure, South America</a:t>
            </a:r>
            <a:br>
              <a:rPr lang="en-US" sz="1050" dirty="0">
                <a:solidFill>
                  <a:prstClr val="white"/>
                </a:solidFill>
              </a:rPr>
            </a:br>
            <a:endParaRPr lang="en-US" sz="1050" dirty="0">
              <a:solidFill>
                <a:prstClr val="white"/>
              </a:solidFill>
            </a:endParaRPr>
          </a:p>
        </p:txBody>
      </p:sp>
      <p:sp>
        <p:nvSpPr>
          <p:cNvPr id="7" name="Rectangle 6"/>
          <p:cNvSpPr/>
          <p:nvPr/>
        </p:nvSpPr>
        <p:spPr>
          <a:xfrm>
            <a:off x="980827" y="4543929"/>
            <a:ext cx="2646878" cy="730969"/>
          </a:xfrm>
          <a:prstGeom prst="rect">
            <a:avLst/>
          </a:prstGeom>
        </p:spPr>
        <p:txBody>
          <a:bodyPr wrap="none">
            <a:spAutoFit/>
          </a:bodyPr>
          <a:lstStyle/>
          <a:p>
            <a:pPr lvl="0">
              <a:spcAft>
                <a:spcPts val="600"/>
              </a:spcAft>
            </a:pPr>
            <a:r>
              <a:rPr lang="en-US" sz="1050" b="1" dirty="0" err="1">
                <a:solidFill>
                  <a:prstClr val="white"/>
                </a:solidFill>
              </a:rPr>
              <a:t>Seminario</a:t>
            </a:r>
            <a:r>
              <a:rPr lang="en-US" sz="1050" b="1" dirty="0">
                <a:solidFill>
                  <a:prstClr val="white"/>
                </a:solidFill>
              </a:rPr>
              <a:t> </a:t>
            </a:r>
            <a:r>
              <a:rPr lang="en-US" sz="1050" b="1" dirty="0" err="1">
                <a:solidFill>
                  <a:prstClr val="white"/>
                </a:solidFill>
              </a:rPr>
              <a:t>Infrastructura</a:t>
            </a:r>
            <a:r>
              <a:rPr lang="en-US" sz="1050" b="1" dirty="0">
                <a:solidFill>
                  <a:prstClr val="white"/>
                </a:solidFill>
              </a:rPr>
              <a:t> e </a:t>
            </a:r>
            <a:r>
              <a:rPr lang="en-US" sz="1050" b="1" dirty="0" err="1">
                <a:solidFill>
                  <a:prstClr val="white"/>
                </a:solidFill>
              </a:rPr>
              <a:t>Inversiones</a:t>
            </a:r>
            <a:endParaRPr lang="en-US" sz="1050" b="1" dirty="0">
              <a:solidFill>
                <a:prstClr val="white"/>
              </a:solidFill>
            </a:endParaRPr>
          </a:p>
          <a:p>
            <a:pPr lvl="0">
              <a:spcAft>
                <a:spcPts val="600"/>
              </a:spcAft>
            </a:pPr>
            <a:r>
              <a:rPr lang="en-US" sz="1050" b="1" dirty="0">
                <a:solidFill>
                  <a:prstClr val="white"/>
                </a:solidFill>
              </a:rPr>
              <a:t>COMEXPERU</a:t>
            </a:r>
          </a:p>
          <a:p>
            <a:pPr lvl="0">
              <a:spcAft>
                <a:spcPts val="600"/>
              </a:spcAft>
            </a:pPr>
            <a:r>
              <a:rPr lang="en-US" sz="1050" b="1" dirty="0">
                <a:solidFill>
                  <a:prstClr val="white"/>
                </a:solidFill>
              </a:rPr>
              <a:t>20 </a:t>
            </a:r>
            <a:r>
              <a:rPr lang="en-US" sz="1050" b="1" dirty="0" err="1">
                <a:solidFill>
                  <a:prstClr val="white"/>
                </a:solidFill>
              </a:rPr>
              <a:t>Junio</a:t>
            </a:r>
            <a:r>
              <a:rPr lang="en-US" sz="1050" b="1" dirty="0">
                <a:solidFill>
                  <a:prstClr val="white"/>
                </a:solidFill>
              </a:rPr>
              <a:t> 2019</a:t>
            </a:r>
            <a:endParaRPr lang="en-US" sz="1050" dirty="0">
              <a:solidFill>
                <a:prstClr val="white"/>
              </a:solidFill>
            </a:endParaRPr>
          </a:p>
        </p:txBody>
      </p:sp>
    </p:spTree>
    <p:extLst>
      <p:ext uri="{BB962C8B-B14F-4D97-AF65-F5344CB8AC3E}">
        <p14:creationId xmlns:p14="http://schemas.microsoft.com/office/powerpoint/2010/main" val="876579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3"/>
          </p:nvPr>
        </p:nvSpPr>
        <p:spPr/>
        <p:txBody>
          <a:bodyPr/>
          <a:lstStyle/>
          <a:p>
            <a:pPr lvl="1"/>
            <a:r>
              <a:rPr lang="en-US" altLang="en-US" dirty="0"/>
              <a:t>©2019 KPMG International Cooperative ("KPMG International"), a Swiss entity. Member firms of the KPMG network of independent firms are affiliated with KPMG International. KPMG International provides no services to clients. No member firm has any authority to obligate or bind KPMG International or any other member firm vis-à-vis third parties, nor does KPMG International have any such authority to obligate or bind any member firm. All rights reserved.</a:t>
            </a:r>
          </a:p>
        </p:txBody>
      </p:sp>
      <p:sp>
        <p:nvSpPr>
          <p:cNvPr id="3" name="Rectangle 2"/>
          <p:cNvSpPr/>
          <p:nvPr/>
        </p:nvSpPr>
        <p:spPr>
          <a:xfrm>
            <a:off x="2633823" y="1414936"/>
            <a:ext cx="2446504" cy="577081"/>
          </a:xfrm>
          <a:prstGeom prst="rect">
            <a:avLst/>
          </a:prstGeom>
        </p:spPr>
        <p:txBody>
          <a:bodyPr wrap="none">
            <a:spAutoFit/>
          </a:bodyPr>
          <a:lstStyle/>
          <a:p>
            <a:pPr lvl="0">
              <a:spcAft>
                <a:spcPts val="600"/>
              </a:spcAft>
            </a:pPr>
            <a:r>
              <a:rPr lang="en-US" sz="1050" b="1" dirty="0">
                <a:solidFill>
                  <a:schemeClr val="tx2"/>
                </a:solidFill>
              </a:rPr>
              <a:t>Fernando Faria</a:t>
            </a:r>
            <a:br>
              <a:rPr lang="en-US" sz="1050" b="1" dirty="0">
                <a:solidFill>
                  <a:schemeClr val="tx2"/>
                </a:solidFill>
              </a:rPr>
            </a:br>
            <a:r>
              <a:rPr lang="en-US" sz="1050" dirty="0">
                <a:solidFill>
                  <a:schemeClr val="tx2"/>
                </a:solidFill>
              </a:rPr>
              <a:t>Head of Infrastructure, South America</a:t>
            </a:r>
            <a:br>
              <a:rPr lang="en-US" sz="1050" dirty="0">
                <a:solidFill>
                  <a:schemeClr val="tx2"/>
                </a:solidFill>
              </a:rPr>
            </a:br>
            <a:r>
              <a:rPr lang="en-US" sz="1050" dirty="0">
                <a:solidFill>
                  <a:schemeClr val="tx2"/>
                </a:solidFill>
              </a:rPr>
              <a:t>fernandofaria@kpmg.com.br</a:t>
            </a:r>
          </a:p>
        </p:txBody>
      </p:sp>
    </p:spTree>
    <p:extLst>
      <p:ext uri="{BB962C8B-B14F-4D97-AF65-F5344CB8AC3E}">
        <p14:creationId xmlns:p14="http://schemas.microsoft.com/office/powerpoint/2010/main" val="394525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8437" y="86340"/>
            <a:ext cx="7018564" cy="2215991"/>
          </a:xfrm>
          <a:prstGeom prst="rect">
            <a:avLst/>
          </a:prstGeom>
        </p:spPr>
        <p:txBody>
          <a:bodyPr wrap="square">
            <a:spAutoFit/>
          </a:bodyPr>
          <a:lstStyle/>
          <a:p>
            <a:r>
              <a:rPr kumimoji="0" lang="en-US" sz="13800" i="0" u="none" strike="noStrike" kern="1200" cap="none" spc="0" normalizeH="0" baseline="0" noProof="0" dirty="0">
                <a:ln>
                  <a:noFill/>
                </a:ln>
                <a:solidFill>
                  <a:srgbClr val="470A68"/>
                </a:solidFill>
                <a:effectLst/>
                <a:uLnTx/>
                <a:uFillTx/>
                <a:latin typeface="KPMG Extralight"/>
                <a:ea typeface="+mj-ea"/>
                <a:cs typeface="+mj-cs"/>
              </a:rPr>
              <a:t>: </a:t>
            </a:r>
            <a:endParaRPr lang="en-US" sz="4800" dirty="0">
              <a:solidFill>
                <a:srgbClr val="470A68"/>
              </a:solidFill>
            </a:endParaRPr>
          </a:p>
        </p:txBody>
      </p:sp>
      <p:sp>
        <p:nvSpPr>
          <p:cNvPr id="11" name="Rectangle 10"/>
          <p:cNvSpPr/>
          <p:nvPr/>
        </p:nvSpPr>
        <p:spPr>
          <a:xfrm>
            <a:off x="1259647" y="1968352"/>
            <a:ext cx="10833498" cy="923330"/>
          </a:xfrm>
          <a:prstGeom prst="rect">
            <a:avLst/>
          </a:prstGeom>
        </p:spPr>
        <p:txBody>
          <a:bodyPr wrap="square">
            <a:spAutoFit/>
          </a:bodyPr>
          <a:lstStyle/>
          <a:p>
            <a:r>
              <a:rPr kumimoji="0" lang="en-US" sz="5400" b="0" i="0" u="none" strike="noStrike" kern="1200" cap="none" spc="0" normalizeH="0" baseline="0" noProof="0" dirty="0" err="1">
                <a:ln>
                  <a:noFill/>
                </a:ln>
                <a:solidFill>
                  <a:schemeClr val="bg1"/>
                </a:solidFill>
                <a:effectLst/>
                <a:uLnTx/>
                <a:uFillTx/>
                <a:latin typeface="KPMG Extralight"/>
                <a:ea typeface="+mj-ea"/>
                <a:cs typeface="+mj-cs"/>
              </a:rPr>
              <a:t>Parte</a:t>
            </a:r>
            <a:r>
              <a:rPr kumimoji="0" lang="en-US" sz="5400" b="0" i="0" u="none" strike="noStrike" kern="1200" cap="none" spc="0" normalizeH="0" baseline="0" noProof="0" dirty="0">
                <a:ln>
                  <a:noFill/>
                </a:ln>
                <a:solidFill>
                  <a:schemeClr val="bg1"/>
                </a:solidFill>
                <a:effectLst/>
                <a:uLnTx/>
                <a:uFillTx/>
                <a:latin typeface="KPMG Extralight"/>
                <a:ea typeface="+mj-ea"/>
                <a:cs typeface="+mj-cs"/>
              </a:rPr>
              <a:t> 1: </a:t>
            </a:r>
            <a:r>
              <a:rPr kumimoji="0" lang="en-US" sz="5400" b="0" i="0" u="none" strike="noStrike" kern="1200" cap="none" spc="0" normalizeH="0" baseline="0" noProof="0" dirty="0" err="1">
                <a:ln>
                  <a:noFill/>
                </a:ln>
                <a:solidFill>
                  <a:schemeClr val="bg1"/>
                </a:solidFill>
                <a:effectLst/>
                <a:uLnTx/>
                <a:uFillTx/>
                <a:latin typeface="KPMG Extralight"/>
                <a:ea typeface="+mj-ea"/>
                <a:cs typeface="+mj-cs"/>
              </a:rPr>
              <a:t>Tendencias</a:t>
            </a:r>
            <a:r>
              <a:rPr kumimoji="0" lang="en-US" sz="5400" b="0" i="0" u="none" strike="noStrike" kern="1200" cap="none" spc="0" normalizeH="0" baseline="0" noProof="0" dirty="0">
                <a:ln>
                  <a:noFill/>
                </a:ln>
                <a:solidFill>
                  <a:schemeClr val="bg1"/>
                </a:solidFill>
                <a:effectLst/>
                <a:uLnTx/>
                <a:uFillTx/>
                <a:latin typeface="KPMG Extralight"/>
                <a:ea typeface="+mj-ea"/>
                <a:cs typeface="+mj-cs"/>
              </a:rPr>
              <a:t> en el sector </a:t>
            </a:r>
            <a:r>
              <a:rPr kumimoji="0" lang="en-US" sz="5400" b="0" i="0" u="none" strike="noStrike" kern="1200" cap="none" spc="0" normalizeH="0" baseline="0" noProof="0" dirty="0" err="1">
                <a:ln>
                  <a:noFill/>
                </a:ln>
                <a:solidFill>
                  <a:schemeClr val="bg1"/>
                </a:solidFill>
                <a:effectLst/>
                <a:uLnTx/>
                <a:uFillTx/>
                <a:latin typeface="KPMG Extralight"/>
                <a:ea typeface="+mj-ea"/>
                <a:cs typeface="+mj-cs"/>
              </a:rPr>
              <a:t>infraestructura</a:t>
            </a:r>
            <a:endParaRPr kumimoji="0" lang="en-US" sz="5400" b="0" i="0" u="none" strike="noStrike" kern="1200" cap="none" spc="0" normalizeH="0" noProof="0" dirty="0">
              <a:ln>
                <a:noFill/>
              </a:ln>
              <a:solidFill>
                <a:schemeClr val="bg1"/>
              </a:solidFill>
              <a:effectLst/>
              <a:uLnTx/>
              <a:uFillTx/>
              <a:latin typeface="KPMG Extralight"/>
              <a:ea typeface="+mj-ea"/>
              <a:cs typeface="+mj-cs"/>
            </a:endParaRPr>
          </a:p>
        </p:txBody>
      </p:sp>
      <p:sp>
        <p:nvSpPr>
          <p:cNvPr id="12" name="Title 2"/>
          <p:cNvSpPr txBox="1">
            <a:spLocks/>
          </p:cNvSpPr>
          <p:nvPr/>
        </p:nvSpPr>
        <p:spPr>
          <a:xfrm>
            <a:off x="673381" y="494269"/>
            <a:ext cx="457200" cy="3336325"/>
          </a:xfrm>
          <a:prstGeom prst="rect">
            <a:avLst/>
          </a:prstGeom>
          <a:solidFill>
            <a:srgbClr val="470A68"/>
          </a:solidFill>
        </p:spPr>
        <p:txBody>
          <a:bodyPr anchor="t"/>
          <a:lstStyle>
            <a:lvl1pPr algn="l" defTabSz="914400" rtl="0" eaLnBrk="1" latinLnBrk="0" hangingPunct="1">
              <a:lnSpc>
                <a:spcPct val="70000"/>
              </a:lnSpc>
              <a:spcBef>
                <a:spcPct val="0"/>
              </a:spcBef>
              <a:buNone/>
              <a:defRPr sz="6600" kern="1200" baseline="0">
                <a:solidFill>
                  <a:schemeClr val="bg1"/>
                </a:solidFill>
                <a:latin typeface="+mj-lt"/>
                <a:ea typeface="+mj-ea"/>
                <a:cs typeface="+mj-cs"/>
              </a:defRPr>
            </a:lvl1pPr>
          </a:lstStyle>
          <a:p>
            <a:r>
              <a:rPr lang="en-US">
                <a:solidFill>
                  <a:srgbClr val="6D2077"/>
                </a:solidFill>
              </a:rPr>
              <a:t/>
            </a:r>
            <a:br>
              <a:rPr lang="en-US">
                <a:solidFill>
                  <a:srgbClr val="6D2077"/>
                </a:solidFill>
              </a:rPr>
            </a:br>
            <a:r>
              <a:rPr lang="en-US">
                <a:solidFill>
                  <a:srgbClr val="6D2077"/>
                </a:solidFill>
              </a:rPr>
              <a:t/>
            </a:r>
            <a:br>
              <a:rPr lang="en-US">
                <a:solidFill>
                  <a:srgbClr val="6D2077"/>
                </a:solidFill>
              </a:rPr>
            </a:br>
            <a:endParaRPr lang="en-GB" dirty="0">
              <a:solidFill>
                <a:srgbClr val="6D2077"/>
              </a:solidFill>
            </a:endParaRPr>
          </a:p>
        </p:txBody>
      </p:sp>
      <p:sp>
        <p:nvSpPr>
          <p:cNvPr id="5" name="Rectangle 4"/>
          <p:cNvSpPr/>
          <p:nvPr/>
        </p:nvSpPr>
        <p:spPr>
          <a:xfrm>
            <a:off x="1259647" y="2994311"/>
            <a:ext cx="10833498" cy="923330"/>
          </a:xfrm>
          <a:prstGeom prst="rect">
            <a:avLst/>
          </a:prstGeom>
        </p:spPr>
        <p:txBody>
          <a:bodyPr wrap="square">
            <a:spAutoFit/>
          </a:bodyPr>
          <a:lstStyle/>
          <a:p>
            <a:r>
              <a:rPr kumimoji="0" lang="en-US" sz="5400" b="0" i="0" u="none" strike="noStrike" kern="1200" cap="none" spc="0" normalizeH="0" baseline="0" noProof="0" dirty="0" err="1">
                <a:ln>
                  <a:noFill/>
                </a:ln>
                <a:solidFill>
                  <a:schemeClr val="bg1"/>
                </a:solidFill>
                <a:effectLst/>
                <a:uLnTx/>
                <a:uFillTx/>
                <a:latin typeface="KPMG Extralight"/>
                <a:ea typeface="+mj-ea"/>
                <a:cs typeface="+mj-cs"/>
              </a:rPr>
              <a:t>Parte</a:t>
            </a:r>
            <a:r>
              <a:rPr kumimoji="0" lang="en-US" sz="5400" b="0" i="0" u="none" strike="noStrike" kern="1200" cap="none" spc="0" normalizeH="0" baseline="0" noProof="0" dirty="0">
                <a:ln>
                  <a:noFill/>
                </a:ln>
                <a:solidFill>
                  <a:schemeClr val="bg1"/>
                </a:solidFill>
                <a:effectLst/>
                <a:uLnTx/>
                <a:uFillTx/>
                <a:latin typeface="KPMG Extralight"/>
                <a:ea typeface="+mj-ea"/>
                <a:cs typeface="+mj-cs"/>
              </a:rPr>
              <a:t> 2: Las claves para el </a:t>
            </a:r>
            <a:r>
              <a:rPr kumimoji="0" lang="en-US" sz="5400" b="0" i="0" u="none" strike="noStrike" kern="1200" cap="none" spc="0" normalizeH="0" baseline="0" noProof="0" dirty="0" err="1">
                <a:ln>
                  <a:noFill/>
                </a:ln>
                <a:solidFill>
                  <a:schemeClr val="bg1"/>
                </a:solidFill>
                <a:effectLst/>
                <a:uLnTx/>
                <a:uFillTx/>
                <a:latin typeface="KPMG Extralight"/>
                <a:ea typeface="+mj-ea"/>
                <a:cs typeface="+mj-cs"/>
              </a:rPr>
              <a:t>éxito</a:t>
            </a:r>
            <a:endParaRPr lang="en-US" sz="5400" dirty="0">
              <a:solidFill>
                <a:schemeClr val="bg1"/>
              </a:solidFill>
            </a:endParaRPr>
          </a:p>
        </p:txBody>
      </p:sp>
      <p:sp>
        <p:nvSpPr>
          <p:cNvPr id="6" name="Rectangle 5"/>
          <p:cNvSpPr/>
          <p:nvPr/>
        </p:nvSpPr>
        <p:spPr>
          <a:xfrm>
            <a:off x="1148437" y="-16289"/>
            <a:ext cx="10833498" cy="2215991"/>
          </a:xfrm>
          <a:prstGeom prst="rect">
            <a:avLst/>
          </a:prstGeom>
        </p:spPr>
        <p:txBody>
          <a:bodyPr wrap="square">
            <a:spAutoFit/>
          </a:bodyPr>
          <a:lstStyle/>
          <a:p>
            <a:r>
              <a:rPr kumimoji="0" lang="en-US" sz="13800" b="1" i="0" u="none" strike="noStrike" kern="1200" cap="none" spc="0" normalizeH="0" baseline="0" noProof="0" dirty="0">
                <a:ln>
                  <a:noFill/>
                </a:ln>
                <a:solidFill>
                  <a:schemeClr val="bg1"/>
                </a:solidFill>
                <a:effectLst/>
                <a:uLnTx/>
                <a:uFillTx/>
                <a:latin typeface="KPMG Extralight"/>
                <a:ea typeface="+mj-ea"/>
                <a:cs typeface="+mj-cs"/>
              </a:rPr>
              <a:t>Agenda</a:t>
            </a:r>
            <a:endParaRPr lang="en-US" sz="13800" b="1" dirty="0">
              <a:solidFill>
                <a:schemeClr val="bg1"/>
              </a:solidFill>
            </a:endParaRPr>
          </a:p>
        </p:txBody>
      </p:sp>
    </p:spTree>
    <p:extLst>
      <p:ext uri="{BB962C8B-B14F-4D97-AF65-F5344CB8AC3E}">
        <p14:creationId xmlns:p14="http://schemas.microsoft.com/office/powerpoint/2010/main" val="348336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8437" y="86340"/>
            <a:ext cx="7018564" cy="2215991"/>
          </a:xfrm>
          <a:prstGeom prst="rect">
            <a:avLst/>
          </a:prstGeom>
        </p:spPr>
        <p:txBody>
          <a:bodyPr wrap="square">
            <a:spAutoFit/>
          </a:bodyPr>
          <a:lstStyle/>
          <a:p>
            <a:r>
              <a:rPr kumimoji="0" lang="en-US" sz="13800" i="0" u="none" strike="noStrike" kern="1200" cap="none" spc="0" normalizeH="0" baseline="0" noProof="0" dirty="0">
                <a:ln>
                  <a:noFill/>
                </a:ln>
                <a:solidFill>
                  <a:srgbClr val="470A68"/>
                </a:solidFill>
                <a:effectLst/>
                <a:uLnTx/>
                <a:uFillTx/>
                <a:latin typeface="KPMG Extralight"/>
                <a:ea typeface="+mj-ea"/>
                <a:cs typeface="+mj-cs"/>
              </a:rPr>
              <a:t>: </a:t>
            </a:r>
            <a:endParaRPr lang="en-US" sz="4800" dirty="0">
              <a:solidFill>
                <a:srgbClr val="470A68"/>
              </a:solidFill>
            </a:endParaRPr>
          </a:p>
        </p:txBody>
      </p:sp>
      <p:sp>
        <p:nvSpPr>
          <p:cNvPr id="11" name="Rectangle 10"/>
          <p:cNvSpPr/>
          <p:nvPr/>
        </p:nvSpPr>
        <p:spPr>
          <a:xfrm>
            <a:off x="1259647" y="-118835"/>
            <a:ext cx="10833498" cy="2215991"/>
          </a:xfrm>
          <a:prstGeom prst="rect">
            <a:avLst/>
          </a:prstGeom>
        </p:spPr>
        <p:txBody>
          <a:bodyPr wrap="square">
            <a:spAutoFit/>
          </a:bodyPr>
          <a:lstStyle/>
          <a:p>
            <a:r>
              <a:rPr kumimoji="0" lang="en-US" sz="13800" b="1" i="0" u="none" strike="noStrike" kern="1200" cap="none" spc="0" normalizeH="0" baseline="0" noProof="0" dirty="0" err="1">
                <a:ln>
                  <a:noFill/>
                </a:ln>
                <a:solidFill>
                  <a:schemeClr val="bg1"/>
                </a:solidFill>
                <a:effectLst/>
                <a:uLnTx/>
                <a:uFillTx/>
                <a:latin typeface="KPMG Extralight"/>
                <a:ea typeface="+mj-ea"/>
                <a:cs typeface="+mj-cs"/>
              </a:rPr>
              <a:t>Parte</a:t>
            </a:r>
            <a:r>
              <a:rPr kumimoji="0" lang="en-US" sz="13800" b="1" i="0" u="none" strike="noStrike" kern="1200" cap="none" spc="0" normalizeH="0" baseline="0" noProof="0" dirty="0">
                <a:ln>
                  <a:noFill/>
                </a:ln>
                <a:solidFill>
                  <a:schemeClr val="bg1"/>
                </a:solidFill>
                <a:effectLst/>
                <a:uLnTx/>
                <a:uFillTx/>
                <a:latin typeface="KPMG Extralight"/>
                <a:ea typeface="+mj-ea"/>
                <a:cs typeface="+mj-cs"/>
              </a:rPr>
              <a:t> 1:</a:t>
            </a:r>
            <a:endParaRPr kumimoji="0" lang="en-US" sz="13800" b="1" i="0" u="none" strike="noStrike" kern="1200" cap="none" spc="0" normalizeH="0" noProof="0" dirty="0">
              <a:ln>
                <a:noFill/>
              </a:ln>
              <a:solidFill>
                <a:schemeClr val="bg1"/>
              </a:solidFill>
              <a:effectLst/>
              <a:uLnTx/>
              <a:uFillTx/>
              <a:latin typeface="KPMG Extralight"/>
              <a:ea typeface="+mj-ea"/>
              <a:cs typeface="+mj-cs"/>
            </a:endParaRPr>
          </a:p>
        </p:txBody>
      </p:sp>
      <p:sp>
        <p:nvSpPr>
          <p:cNvPr id="12" name="Title 2"/>
          <p:cNvSpPr txBox="1">
            <a:spLocks/>
          </p:cNvSpPr>
          <p:nvPr/>
        </p:nvSpPr>
        <p:spPr>
          <a:xfrm>
            <a:off x="673381" y="494270"/>
            <a:ext cx="457200" cy="2660822"/>
          </a:xfrm>
          <a:prstGeom prst="rect">
            <a:avLst/>
          </a:prstGeom>
          <a:solidFill>
            <a:srgbClr val="470A68"/>
          </a:solidFill>
        </p:spPr>
        <p:txBody>
          <a:bodyPr anchor="t"/>
          <a:lstStyle>
            <a:lvl1pPr algn="l" defTabSz="914400" rtl="0" eaLnBrk="1" latinLnBrk="0" hangingPunct="1">
              <a:lnSpc>
                <a:spcPct val="70000"/>
              </a:lnSpc>
              <a:spcBef>
                <a:spcPct val="0"/>
              </a:spcBef>
              <a:buNone/>
              <a:defRPr sz="6600" kern="1200" baseline="0">
                <a:solidFill>
                  <a:schemeClr val="bg1"/>
                </a:solidFill>
                <a:latin typeface="+mj-lt"/>
                <a:ea typeface="+mj-ea"/>
                <a:cs typeface="+mj-cs"/>
              </a:defRPr>
            </a:lvl1pPr>
          </a:lstStyle>
          <a:p>
            <a:r>
              <a:rPr lang="en-US">
                <a:solidFill>
                  <a:srgbClr val="6D2077"/>
                </a:solidFill>
              </a:rPr>
              <a:t/>
            </a:r>
            <a:br>
              <a:rPr lang="en-US">
                <a:solidFill>
                  <a:srgbClr val="6D2077"/>
                </a:solidFill>
              </a:rPr>
            </a:br>
            <a:r>
              <a:rPr lang="en-US">
                <a:solidFill>
                  <a:srgbClr val="6D2077"/>
                </a:solidFill>
              </a:rPr>
              <a:t/>
            </a:r>
            <a:br>
              <a:rPr lang="en-US">
                <a:solidFill>
                  <a:srgbClr val="6D2077"/>
                </a:solidFill>
              </a:rPr>
            </a:br>
            <a:endParaRPr lang="en-GB" dirty="0">
              <a:solidFill>
                <a:srgbClr val="6D2077"/>
              </a:solidFill>
            </a:endParaRPr>
          </a:p>
        </p:txBody>
      </p:sp>
      <p:sp>
        <p:nvSpPr>
          <p:cNvPr id="7" name="Rectangle 6"/>
          <p:cNvSpPr/>
          <p:nvPr/>
        </p:nvSpPr>
        <p:spPr>
          <a:xfrm>
            <a:off x="1259647" y="1891981"/>
            <a:ext cx="10833498" cy="923330"/>
          </a:xfrm>
          <a:prstGeom prst="rect">
            <a:avLst/>
          </a:prstGeom>
        </p:spPr>
        <p:txBody>
          <a:bodyPr wrap="square">
            <a:spAutoFit/>
          </a:bodyPr>
          <a:lstStyle/>
          <a:p>
            <a:r>
              <a:rPr lang="en-US" sz="5400" dirty="0" err="1">
                <a:solidFill>
                  <a:schemeClr val="bg1"/>
                </a:solidFill>
                <a:latin typeface="KPMG Extralight"/>
              </a:rPr>
              <a:t>Tendencias</a:t>
            </a:r>
            <a:r>
              <a:rPr lang="en-US" sz="5400" dirty="0">
                <a:solidFill>
                  <a:schemeClr val="bg1"/>
                </a:solidFill>
                <a:latin typeface="KPMG Extralight"/>
              </a:rPr>
              <a:t> en el sector </a:t>
            </a:r>
            <a:r>
              <a:rPr lang="en-US" sz="5400" dirty="0" err="1">
                <a:solidFill>
                  <a:schemeClr val="bg1"/>
                </a:solidFill>
                <a:latin typeface="KPMG Extralight"/>
              </a:rPr>
              <a:t>infraestructura</a:t>
            </a:r>
            <a:endParaRPr kumimoji="0" lang="en-US" sz="5400" b="1" i="0" u="none" strike="noStrike" kern="1200" cap="none" spc="0" normalizeH="0" noProof="0" dirty="0">
              <a:ln>
                <a:noFill/>
              </a:ln>
              <a:solidFill>
                <a:schemeClr val="bg1"/>
              </a:solidFill>
              <a:effectLst/>
              <a:uLnTx/>
              <a:uFillTx/>
              <a:latin typeface="KPMG Extralight"/>
              <a:ea typeface="+mj-ea"/>
              <a:cs typeface="+mj-cs"/>
            </a:endParaRPr>
          </a:p>
        </p:txBody>
      </p:sp>
    </p:spTree>
    <p:extLst>
      <p:ext uri="{BB962C8B-B14F-4D97-AF65-F5344CB8AC3E}">
        <p14:creationId xmlns:p14="http://schemas.microsoft.com/office/powerpoint/2010/main" val="172524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8437" y="86340"/>
            <a:ext cx="7018564" cy="2215991"/>
          </a:xfrm>
          <a:prstGeom prst="rect">
            <a:avLst/>
          </a:prstGeom>
        </p:spPr>
        <p:txBody>
          <a:bodyPr wrap="square">
            <a:spAutoFit/>
          </a:bodyPr>
          <a:lstStyle/>
          <a:p>
            <a:r>
              <a:rPr kumimoji="0" lang="en-US" sz="13800" i="0" u="none" strike="noStrike" kern="1200" cap="none" spc="0" normalizeH="0" baseline="0" noProof="0" dirty="0" err="1">
                <a:ln>
                  <a:noFill/>
                </a:ln>
                <a:solidFill>
                  <a:srgbClr val="0091DA"/>
                </a:solidFill>
                <a:effectLst/>
                <a:uLnTx/>
                <a:uFillTx/>
                <a:latin typeface="KPMG Extralight"/>
                <a:ea typeface="+mj-ea"/>
                <a:cs typeface="+mj-cs"/>
              </a:rPr>
              <a:t>Tendencia</a:t>
            </a:r>
            <a:r>
              <a:rPr kumimoji="0" lang="en-US" sz="13800" i="0" u="none" strike="noStrike" kern="1200" cap="none" spc="0" normalizeH="0" baseline="0" noProof="0" dirty="0">
                <a:ln>
                  <a:noFill/>
                </a:ln>
                <a:solidFill>
                  <a:srgbClr val="0091DA"/>
                </a:solidFill>
                <a:effectLst/>
                <a:uLnTx/>
                <a:uFillTx/>
                <a:latin typeface="KPMG Extralight"/>
                <a:ea typeface="+mj-ea"/>
                <a:cs typeface="+mj-cs"/>
              </a:rPr>
              <a:t>: </a:t>
            </a:r>
            <a:endParaRPr lang="en-US" sz="4800" dirty="0">
              <a:solidFill>
                <a:srgbClr val="0091DA"/>
              </a:solidFill>
            </a:endParaRPr>
          </a:p>
        </p:txBody>
      </p:sp>
      <p:sp>
        <p:nvSpPr>
          <p:cNvPr id="4" name="Rectangle 3"/>
          <p:cNvSpPr/>
          <p:nvPr/>
        </p:nvSpPr>
        <p:spPr>
          <a:xfrm>
            <a:off x="1148437" y="1822198"/>
            <a:ext cx="5878285" cy="1754326"/>
          </a:xfrm>
          <a:prstGeom prst="rect">
            <a:avLst/>
          </a:prstGeom>
        </p:spPr>
        <p:txBody>
          <a:bodyPr wrap="square">
            <a:spAutoFit/>
          </a:bodyPr>
          <a:lstStyle/>
          <a:p>
            <a:r>
              <a:rPr kumimoji="0" lang="en-US" sz="5400" b="0" i="0" u="none" strike="noStrike" kern="1200" cap="none" spc="0" normalizeH="0" baseline="0" noProof="0" dirty="0">
                <a:ln>
                  <a:noFill/>
                </a:ln>
                <a:solidFill>
                  <a:schemeClr val="bg1"/>
                </a:solidFill>
                <a:effectLst/>
                <a:uLnTx/>
                <a:uFillTx/>
                <a:latin typeface="KPMG Extralight"/>
                <a:ea typeface="+mj-ea"/>
                <a:cs typeface="+mj-cs"/>
              </a:rPr>
              <a:t>El sector </a:t>
            </a:r>
            <a:r>
              <a:rPr kumimoji="0" lang="en-US" sz="5400" b="0" i="0" u="none" strike="noStrike" kern="1200" cap="none" spc="0" normalizeH="0" baseline="0" noProof="0" dirty="0" err="1">
                <a:ln>
                  <a:noFill/>
                </a:ln>
                <a:solidFill>
                  <a:schemeClr val="bg1"/>
                </a:solidFill>
                <a:effectLst/>
                <a:uLnTx/>
                <a:uFillTx/>
                <a:latin typeface="KPMG Extralight"/>
                <a:ea typeface="+mj-ea"/>
                <a:cs typeface="+mj-cs"/>
              </a:rPr>
              <a:t>público</a:t>
            </a:r>
            <a:r>
              <a:rPr kumimoji="0" lang="en-US" sz="5400" b="0" i="0" u="none" strike="noStrike" kern="1200" cap="none" spc="0" normalizeH="0" baseline="0" noProof="0" dirty="0">
                <a:ln>
                  <a:noFill/>
                </a:ln>
                <a:solidFill>
                  <a:schemeClr val="bg1"/>
                </a:solidFill>
                <a:effectLst/>
                <a:uLnTx/>
                <a:uFillTx/>
                <a:latin typeface="KPMG Extralight"/>
                <a:ea typeface="+mj-ea"/>
                <a:cs typeface="+mj-cs"/>
              </a:rPr>
              <a:t> </a:t>
            </a:r>
            <a:r>
              <a:rPr kumimoji="0" lang="en-US" sz="5400" b="0" i="0" u="none" strike="noStrike" kern="1200" cap="none" spc="0" normalizeH="0" baseline="0" noProof="0" dirty="0" err="1">
                <a:ln>
                  <a:noFill/>
                </a:ln>
                <a:solidFill>
                  <a:schemeClr val="bg1"/>
                </a:solidFill>
                <a:effectLst/>
                <a:uLnTx/>
                <a:uFillTx/>
                <a:latin typeface="KPMG Extralight"/>
                <a:ea typeface="+mj-ea"/>
                <a:cs typeface="+mj-cs"/>
              </a:rPr>
              <a:t>comienza</a:t>
            </a:r>
            <a:r>
              <a:rPr kumimoji="0" lang="en-US" sz="5400" b="0" i="0" u="none" strike="noStrike" kern="1200" cap="none" spc="0" normalizeH="0" baseline="0" noProof="0" dirty="0">
                <a:ln>
                  <a:noFill/>
                </a:ln>
                <a:solidFill>
                  <a:schemeClr val="bg1"/>
                </a:solidFill>
                <a:effectLst/>
                <a:uLnTx/>
                <a:uFillTx/>
                <a:latin typeface="KPMG Extralight"/>
                <a:ea typeface="+mj-ea"/>
                <a:cs typeface="+mj-cs"/>
              </a:rPr>
              <a:t> a </a:t>
            </a:r>
            <a:r>
              <a:rPr kumimoji="0" lang="en-US" sz="5400" b="0" i="0" u="none" strike="noStrike" kern="1200" cap="none" spc="0" normalizeH="0" baseline="0" noProof="0" dirty="0" err="1">
                <a:ln>
                  <a:noFill/>
                </a:ln>
                <a:solidFill>
                  <a:schemeClr val="bg1"/>
                </a:solidFill>
                <a:effectLst/>
                <a:uLnTx/>
                <a:uFillTx/>
                <a:latin typeface="KPMG Extralight"/>
                <a:ea typeface="+mj-ea"/>
                <a:cs typeface="+mj-cs"/>
              </a:rPr>
              <a:t>reafirmar</a:t>
            </a:r>
            <a:r>
              <a:rPr kumimoji="0" lang="en-US" sz="5400" b="0" i="0" u="none" strike="noStrike" kern="1200" cap="none" spc="0" normalizeH="0" baseline="0" noProof="0" dirty="0">
                <a:ln>
                  <a:noFill/>
                </a:ln>
                <a:solidFill>
                  <a:schemeClr val="bg1"/>
                </a:solidFill>
                <a:effectLst/>
                <a:uLnTx/>
                <a:uFillTx/>
                <a:latin typeface="KPMG Extralight"/>
                <a:ea typeface="+mj-ea"/>
                <a:cs typeface="+mj-cs"/>
              </a:rPr>
              <a:t> </a:t>
            </a:r>
            <a:r>
              <a:rPr kumimoji="0" lang="en-US" sz="5400" b="0" i="0" u="none" strike="noStrike" kern="1200" cap="none" spc="0" normalizeH="0" baseline="0" noProof="0" dirty="0" err="1">
                <a:ln>
                  <a:noFill/>
                </a:ln>
                <a:solidFill>
                  <a:schemeClr val="bg1"/>
                </a:solidFill>
                <a:effectLst/>
                <a:uLnTx/>
                <a:uFillTx/>
                <a:latin typeface="KPMG Extralight"/>
                <a:ea typeface="+mj-ea"/>
                <a:cs typeface="+mj-cs"/>
              </a:rPr>
              <a:t>su</a:t>
            </a:r>
            <a:r>
              <a:rPr kumimoji="0" lang="en-US" sz="5400" b="0" i="0" u="none" strike="noStrike" kern="1200" cap="none" spc="0" normalizeH="0" baseline="0" noProof="0" dirty="0">
                <a:ln>
                  <a:noFill/>
                </a:ln>
                <a:solidFill>
                  <a:schemeClr val="bg1"/>
                </a:solidFill>
                <a:effectLst/>
                <a:uLnTx/>
                <a:uFillTx/>
                <a:latin typeface="KPMG Extralight"/>
                <a:ea typeface="+mj-ea"/>
                <a:cs typeface="+mj-cs"/>
              </a:rPr>
              <a:t> </a:t>
            </a:r>
            <a:r>
              <a:rPr kumimoji="0" lang="en-US" sz="5400" b="0" i="0" u="none" strike="noStrike" kern="1200" cap="none" spc="0" normalizeH="0" baseline="0" noProof="0" dirty="0" err="1">
                <a:ln>
                  <a:noFill/>
                </a:ln>
                <a:solidFill>
                  <a:schemeClr val="bg1"/>
                </a:solidFill>
                <a:effectLst/>
                <a:uLnTx/>
                <a:uFillTx/>
                <a:latin typeface="KPMG Extralight"/>
                <a:ea typeface="+mj-ea"/>
                <a:cs typeface="+mj-cs"/>
              </a:rPr>
              <a:t>rol</a:t>
            </a:r>
            <a:endParaRPr lang="en-US" dirty="0">
              <a:solidFill>
                <a:schemeClr val="bg1"/>
              </a:solidFill>
            </a:endParaRPr>
          </a:p>
        </p:txBody>
      </p:sp>
      <p:sp>
        <p:nvSpPr>
          <p:cNvPr id="5" name="Title 2"/>
          <p:cNvSpPr txBox="1">
            <a:spLocks/>
          </p:cNvSpPr>
          <p:nvPr/>
        </p:nvSpPr>
        <p:spPr>
          <a:xfrm>
            <a:off x="673381" y="603249"/>
            <a:ext cx="457200" cy="2814865"/>
          </a:xfrm>
          <a:prstGeom prst="rect">
            <a:avLst/>
          </a:prstGeom>
          <a:solidFill>
            <a:srgbClr val="0091DA"/>
          </a:solidFill>
        </p:spPr>
        <p:txBody>
          <a:bodyPr anchor="t"/>
          <a:lstStyle>
            <a:lvl1pPr algn="l" defTabSz="914400" rtl="0" eaLnBrk="1" latinLnBrk="0" hangingPunct="1">
              <a:lnSpc>
                <a:spcPct val="70000"/>
              </a:lnSpc>
              <a:spcBef>
                <a:spcPct val="0"/>
              </a:spcBef>
              <a:buNone/>
              <a:defRPr sz="6600" kern="1200" baseline="0">
                <a:solidFill>
                  <a:schemeClr val="bg1"/>
                </a:solidFill>
                <a:latin typeface="+mj-lt"/>
                <a:ea typeface="+mj-ea"/>
                <a:cs typeface="+mj-cs"/>
              </a:defRPr>
            </a:lvl1pPr>
          </a:lstStyle>
          <a:p>
            <a:r>
              <a:rPr lang="en-US"/>
              <a:t/>
            </a:r>
            <a:br>
              <a:rPr lang="en-US"/>
            </a:br>
            <a:r>
              <a:rPr lang="en-US"/>
              <a:t/>
            </a:r>
            <a:br>
              <a:rPr lang="en-US"/>
            </a:br>
            <a:endParaRPr lang="en-GB" dirty="0"/>
          </a:p>
        </p:txBody>
      </p:sp>
    </p:spTree>
    <p:extLst>
      <p:ext uri="{BB962C8B-B14F-4D97-AF65-F5344CB8AC3E}">
        <p14:creationId xmlns:p14="http://schemas.microsoft.com/office/powerpoint/2010/main" val="3844898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8437" y="86340"/>
            <a:ext cx="7018564" cy="2215991"/>
          </a:xfrm>
          <a:prstGeom prst="rect">
            <a:avLst/>
          </a:prstGeom>
        </p:spPr>
        <p:txBody>
          <a:bodyPr wrap="square">
            <a:spAutoFit/>
          </a:bodyPr>
          <a:lstStyle/>
          <a:p>
            <a:r>
              <a:rPr kumimoji="0" lang="en-US" sz="13800" i="0" u="none" strike="noStrike" kern="1200" cap="none" spc="0" normalizeH="0" baseline="0" noProof="0" dirty="0" err="1">
                <a:ln>
                  <a:noFill/>
                </a:ln>
                <a:solidFill>
                  <a:srgbClr val="00A3A1"/>
                </a:solidFill>
                <a:effectLst/>
                <a:uLnTx/>
                <a:uFillTx/>
                <a:latin typeface="KPMG Extralight"/>
                <a:ea typeface="+mj-ea"/>
                <a:cs typeface="+mj-cs"/>
              </a:rPr>
              <a:t>Tendencia</a:t>
            </a:r>
            <a:r>
              <a:rPr kumimoji="0" lang="en-US" sz="13800" i="0" u="none" strike="noStrike" kern="1200" cap="none" spc="0" normalizeH="0" baseline="0" noProof="0" dirty="0">
                <a:ln>
                  <a:noFill/>
                </a:ln>
                <a:solidFill>
                  <a:srgbClr val="00A3A1"/>
                </a:solidFill>
                <a:effectLst/>
                <a:uLnTx/>
                <a:uFillTx/>
                <a:latin typeface="KPMG Extralight"/>
                <a:ea typeface="+mj-ea"/>
                <a:cs typeface="+mj-cs"/>
              </a:rPr>
              <a:t>: </a:t>
            </a:r>
            <a:endParaRPr lang="en-US" sz="4800" dirty="0">
              <a:solidFill>
                <a:srgbClr val="00A3A1"/>
              </a:solidFill>
            </a:endParaRPr>
          </a:p>
        </p:txBody>
      </p:sp>
      <p:sp>
        <p:nvSpPr>
          <p:cNvPr id="8" name="Rectangle 7"/>
          <p:cNvSpPr/>
          <p:nvPr/>
        </p:nvSpPr>
        <p:spPr>
          <a:xfrm>
            <a:off x="1148437" y="1822198"/>
            <a:ext cx="9190049" cy="1754326"/>
          </a:xfrm>
          <a:prstGeom prst="rect">
            <a:avLst/>
          </a:prstGeom>
        </p:spPr>
        <p:txBody>
          <a:bodyPr wrap="square">
            <a:spAutoFit/>
          </a:bodyPr>
          <a:lstStyle/>
          <a:p>
            <a:r>
              <a:rPr kumimoji="0" lang="en-US" sz="5400" b="0" i="0" u="none" strike="noStrike" kern="1200" cap="none" spc="0" normalizeH="0" baseline="0" noProof="0" dirty="0">
                <a:ln>
                  <a:noFill/>
                </a:ln>
                <a:solidFill>
                  <a:schemeClr val="bg1"/>
                </a:solidFill>
                <a:effectLst/>
                <a:uLnTx/>
                <a:uFillTx/>
                <a:latin typeface="KPMG Extralight"/>
                <a:ea typeface="+mj-ea"/>
                <a:cs typeface="+mj-cs"/>
              </a:rPr>
              <a:t>El </a:t>
            </a:r>
            <a:r>
              <a:rPr kumimoji="0" lang="en-US" sz="5400" b="0" i="0" u="none" strike="noStrike" kern="1200" cap="none" spc="0" normalizeH="0" baseline="0" noProof="0" dirty="0" err="1">
                <a:ln>
                  <a:noFill/>
                </a:ln>
                <a:solidFill>
                  <a:schemeClr val="bg1"/>
                </a:solidFill>
                <a:effectLst/>
                <a:uLnTx/>
                <a:uFillTx/>
                <a:latin typeface="KPMG Extralight"/>
                <a:ea typeface="+mj-ea"/>
                <a:cs typeface="+mj-cs"/>
              </a:rPr>
              <a:t>cambio</a:t>
            </a:r>
            <a:r>
              <a:rPr kumimoji="0" lang="en-US" sz="5400" b="0" i="0" u="none" strike="noStrike" kern="1200" cap="none" spc="0" normalizeH="0" baseline="0" noProof="0" dirty="0">
                <a:ln>
                  <a:noFill/>
                </a:ln>
                <a:solidFill>
                  <a:schemeClr val="bg1"/>
                </a:solidFill>
                <a:effectLst/>
                <a:uLnTx/>
                <a:uFillTx/>
                <a:latin typeface="KPMG Extralight"/>
                <a:ea typeface="+mj-ea"/>
                <a:cs typeface="+mj-cs"/>
              </a:rPr>
              <a:t> de la </a:t>
            </a:r>
            <a:r>
              <a:rPr kumimoji="0" lang="en-US" sz="5400" b="0" i="0" u="none" strike="noStrike" kern="1200" cap="none" spc="0" normalizeH="0" baseline="0" noProof="0" dirty="0" err="1">
                <a:ln>
                  <a:noFill/>
                </a:ln>
                <a:solidFill>
                  <a:schemeClr val="bg1"/>
                </a:solidFill>
                <a:effectLst/>
                <a:uLnTx/>
                <a:uFillTx/>
                <a:latin typeface="KPMG Extralight"/>
                <a:ea typeface="+mj-ea"/>
                <a:cs typeface="+mj-cs"/>
              </a:rPr>
              <a:t>perspectiva</a:t>
            </a:r>
            <a:r>
              <a:rPr kumimoji="0" lang="en-US" sz="5400" b="0" i="0" u="none" strike="noStrike" kern="1200" cap="none" spc="0" normalizeH="0" baseline="0" noProof="0" dirty="0">
                <a:ln>
                  <a:noFill/>
                </a:ln>
                <a:solidFill>
                  <a:schemeClr val="bg1"/>
                </a:solidFill>
                <a:effectLst/>
                <a:uLnTx/>
                <a:uFillTx/>
                <a:latin typeface="KPMG Extralight"/>
                <a:ea typeface="+mj-ea"/>
                <a:cs typeface="+mj-cs"/>
              </a:rPr>
              <a:t> ante las </a:t>
            </a:r>
            <a:r>
              <a:rPr kumimoji="0" lang="en-US" sz="5400" b="0" i="0" u="none" strike="noStrike" kern="1200" cap="none" spc="0" normalizeH="0" baseline="0" noProof="0" dirty="0" err="1">
                <a:ln>
                  <a:noFill/>
                </a:ln>
                <a:solidFill>
                  <a:schemeClr val="bg1"/>
                </a:solidFill>
                <a:effectLst/>
                <a:uLnTx/>
                <a:uFillTx/>
                <a:latin typeface="KPMG Extralight"/>
                <a:ea typeface="+mj-ea"/>
                <a:cs typeface="+mj-cs"/>
              </a:rPr>
              <a:t>oportunidades</a:t>
            </a:r>
            <a:r>
              <a:rPr kumimoji="0" lang="en-US" sz="5400" b="0" i="0" u="none" strike="noStrike" kern="1200" cap="none" spc="0" normalizeH="0" baseline="0" noProof="0" dirty="0">
                <a:ln>
                  <a:noFill/>
                </a:ln>
                <a:solidFill>
                  <a:schemeClr val="bg1"/>
                </a:solidFill>
                <a:effectLst/>
                <a:uLnTx/>
                <a:uFillTx/>
                <a:latin typeface="KPMG Extralight"/>
                <a:ea typeface="+mj-ea"/>
                <a:cs typeface="+mj-cs"/>
              </a:rPr>
              <a:t> </a:t>
            </a:r>
            <a:r>
              <a:rPr kumimoji="0" lang="en-US" sz="5400" b="0" i="0" u="none" strike="noStrike" kern="1200" cap="none" spc="0" normalizeH="0" baseline="0" noProof="0" dirty="0" smtClean="0">
                <a:ln>
                  <a:noFill/>
                </a:ln>
                <a:solidFill>
                  <a:schemeClr val="bg1"/>
                </a:solidFill>
                <a:effectLst/>
                <a:uLnTx/>
                <a:uFillTx/>
                <a:latin typeface="KPMG Extralight"/>
                <a:ea typeface="+mj-ea"/>
                <a:cs typeface="+mj-cs"/>
              </a:rPr>
              <a:t>en </a:t>
            </a:r>
            <a:r>
              <a:rPr lang="en-US" sz="5400" dirty="0" err="1" smtClean="0">
                <a:solidFill>
                  <a:schemeClr val="bg1"/>
                </a:solidFill>
                <a:latin typeface="KPMG Extralight"/>
                <a:ea typeface="+mj-ea"/>
                <a:cs typeface="+mj-cs"/>
              </a:rPr>
              <a:t>mercados</a:t>
            </a:r>
            <a:r>
              <a:rPr lang="en-US" sz="5400" dirty="0" smtClean="0">
                <a:solidFill>
                  <a:schemeClr val="bg1"/>
                </a:solidFill>
                <a:latin typeface="KPMG Extralight"/>
                <a:ea typeface="+mj-ea"/>
                <a:cs typeface="+mj-cs"/>
              </a:rPr>
              <a:t> </a:t>
            </a:r>
            <a:r>
              <a:rPr lang="en-US" sz="5400" dirty="0" err="1" smtClean="0">
                <a:solidFill>
                  <a:schemeClr val="bg1"/>
                </a:solidFill>
                <a:latin typeface="KPMG Extralight"/>
                <a:ea typeface="+mj-ea"/>
                <a:cs typeface="+mj-cs"/>
              </a:rPr>
              <a:t>emergentes</a:t>
            </a:r>
            <a:r>
              <a:rPr lang="en-US" sz="5400" dirty="0" smtClean="0">
                <a:solidFill>
                  <a:schemeClr val="bg1"/>
                </a:solidFill>
                <a:latin typeface="KPMG Extralight"/>
                <a:ea typeface="+mj-ea"/>
                <a:cs typeface="+mj-cs"/>
              </a:rPr>
              <a:t> </a:t>
            </a:r>
            <a:endParaRPr lang="en-US" dirty="0">
              <a:solidFill>
                <a:schemeClr val="bg1"/>
              </a:solidFill>
            </a:endParaRPr>
          </a:p>
        </p:txBody>
      </p:sp>
      <p:sp>
        <p:nvSpPr>
          <p:cNvPr id="9" name="Title 2"/>
          <p:cNvSpPr txBox="1">
            <a:spLocks/>
          </p:cNvSpPr>
          <p:nvPr/>
        </p:nvSpPr>
        <p:spPr>
          <a:xfrm>
            <a:off x="673381" y="603249"/>
            <a:ext cx="457200" cy="2973275"/>
          </a:xfrm>
          <a:prstGeom prst="rect">
            <a:avLst/>
          </a:prstGeom>
          <a:solidFill>
            <a:srgbClr val="00A3A1"/>
          </a:solidFill>
        </p:spPr>
        <p:txBody>
          <a:bodyPr anchor="t"/>
          <a:lstStyle>
            <a:lvl1pPr algn="l" defTabSz="914400" rtl="0" eaLnBrk="1" latinLnBrk="0" hangingPunct="1">
              <a:lnSpc>
                <a:spcPct val="70000"/>
              </a:lnSpc>
              <a:spcBef>
                <a:spcPct val="0"/>
              </a:spcBef>
              <a:buNone/>
              <a:defRPr sz="6600" kern="1200" baseline="0">
                <a:solidFill>
                  <a:schemeClr val="bg1"/>
                </a:solidFill>
                <a:latin typeface="+mj-lt"/>
                <a:ea typeface="+mj-ea"/>
                <a:cs typeface="+mj-cs"/>
              </a:defRPr>
            </a:lvl1pPr>
          </a:lstStyle>
          <a:p>
            <a:r>
              <a:rPr lang="en-US"/>
              <a:t/>
            </a:r>
            <a:br>
              <a:rPr lang="en-US"/>
            </a:br>
            <a:r>
              <a:rPr lang="en-US"/>
              <a:t/>
            </a:r>
            <a:br>
              <a:rPr lang="en-US"/>
            </a:br>
            <a:endParaRPr lang="en-GB" dirty="0"/>
          </a:p>
        </p:txBody>
      </p:sp>
    </p:spTree>
    <p:extLst>
      <p:ext uri="{BB962C8B-B14F-4D97-AF65-F5344CB8AC3E}">
        <p14:creationId xmlns:p14="http://schemas.microsoft.com/office/powerpoint/2010/main" val="192795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952" y="1745433"/>
            <a:ext cx="5484336" cy="1754326"/>
          </a:xfrm>
          <a:prstGeom prst="rect">
            <a:avLst/>
          </a:prstGeom>
        </p:spPr>
        <p:txBody>
          <a:bodyPr wrap="square">
            <a:spAutoFit/>
          </a:bodyPr>
          <a:lstStyle/>
          <a:p>
            <a:r>
              <a:rPr kumimoji="0" lang="en-US" sz="5400" b="0" i="0" u="none" strike="noStrike" kern="1200" cap="none" spc="0" normalizeH="0" baseline="0" noProof="0" dirty="0" err="1" smtClean="0">
                <a:ln>
                  <a:noFill/>
                </a:ln>
                <a:solidFill>
                  <a:srgbClr val="6D2077"/>
                </a:solidFill>
                <a:effectLst/>
                <a:uLnTx/>
                <a:uFillTx/>
                <a:latin typeface="KPMG Extralight"/>
                <a:ea typeface="+mj-ea"/>
                <a:cs typeface="+mj-cs"/>
              </a:rPr>
              <a:t>Sostenibilidad</a:t>
            </a:r>
            <a:r>
              <a:rPr kumimoji="0" lang="en-US" sz="5400" b="0" i="0" u="none" strike="noStrike" kern="1200" cap="none" spc="0" normalizeH="0" baseline="0" noProof="0" dirty="0" smtClean="0">
                <a:ln>
                  <a:noFill/>
                </a:ln>
                <a:solidFill>
                  <a:srgbClr val="6D2077"/>
                </a:solidFill>
                <a:effectLst/>
                <a:uLnTx/>
                <a:uFillTx/>
                <a:latin typeface="KPMG Extralight"/>
                <a:ea typeface="+mj-ea"/>
                <a:cs typeface="+mj-cs"/>
              </a:rPr>
              <a:t> </a:t>
            </a:r>
            <a:r>
              <a:rPr kumimoji="0" lang="en-US" sz="5400" b="0" i="0" u="none" strike="noStrike" kern="1200" cap="none" spc="0" normalizeH="0" baseline="0" noProof="0" dirty="0" err="1" smtClean="0">
                <a:ln>
                  <a:noFill/>
                </a:ln>
                <a:solidFill>
                  <a:srgbClr val="6D2077"/>
                </a:solidFill>
                <a:effectLst/>
                <a:uLnTx/>
                <a:uFillTx/>
                <a:latin typeface="KPMG Extralight"/>
                <a:ea typeface="+mj-ea"/>
                <a:cs typeface="+mj-cs"/>
              </a:rPr>
              <a:t>gana</a:t>
            </a:r>
            <a:r>
              <a:rPr kumimoji="0" lang="en-US" sz="5400" b="0" i="0" u="none" strike="noStrike" kern="1200" cap="none" spc="0" normalizeH="0" baseline="0" noProof="0" dirty="0" smtClean="0">
                <a:ln>
                  <a:noFill/>
                </a:ln>
                <a:solidFill>
                  <a:srgbClr val="6D2077"/>
                </a:solidFill>
                <a:effectLst/>
                <a:uLnTx/>
                <a:uFillTx/>
                <a:latin typeface="KPMG Extralight"/>
                <a:ea typeface="+mj-ea"/>
                <a:cs typeface="+mj-cs"/>
              </a:rPr>
              <a:t> </a:t>
            </a:r>
            <a:r>
              <a:rPr kumimoji="0" lang="en-US" sz="5400" b="0" i="0" u="none" strike="noStrike" kern="1200" cap="none" spc="0" normalizeH="0" baseline="0" noProof="0" dirty="0" err="1" smtClean="0">
                <a:ln>
                  <a:noFill/>
                </a:ln>
                <a:solidFill>
                  <a:srgbClr val="6D2077"/>
                </a:solidFill>
                <a:effectLst/>
                <a:uLnTx/>
                <a:uFillTx/>
                <a:latin typeface="KPMG Extralight"/>
                <a:ea typeface="+mj-ea"/>
                <a:cs typeface="+mj-cs"/>
              </a:rPr>
              <a:t>protagonismo</a:t>
            </a:r>
            <a:endParaRPr lang="en-US" dirty="0">
              <a:solidFill>
                <a:srgbClr val="6D2077"/>
              </a:solidFill>
            </a:endParaRPr>
          </a:p>
        </p:txBody>
      </p:sp>
      <p:sp>
        <p:nvSpPr>
          <p:cNvPr id="3" name="Title 2"/>
          <p:cNvSpPr txBox="1">
            <a:spLocks/>
          </p:cNvSpPr>
          <p:nvPr/>
        </p:nvSpPr>
        <p:spPr>
          <a:xfrm>
            <a:off x="691237" y="634999"/>
            <a:ext cx="457200" cy="2739571"/>
          </a:xfrm>
          <a:prstGeom prst="rect">
            <a:avLst/>
          </a:prstGeom>
          <a:solidFill>
            <a:srgbClr val="702784"/>
          </a:solidFill>
        </p:spPr>
        <p:txBody>
          <a:bodyPr anchor="t"/>
          <a:lstStyle>
            <a:lvl1pPr algn="l" defTabSz="914400" rtl="0" eaLnBrk="1" latinLnBrk="0" hangingPunct="1">
              <a:lnSpc>
                <a:spcPct val="70000"/>
              </a:lnSpc>
              <a:spcBef>
                <a:spcPct val="0"/>
              </a:spcBef>
              <a:buNone/>
              <a:defRPr sz="6600" kern="1200" baseline="0">
                <a:solidFill>
                  <a:schemeClr val="bg1"/>
                </a:solidFill>
                <a:latin typeface="+mj-lt"/>
                <a:ea typeface="+mj-ea"/>
                <a:cs typeface="+mj-cs"/>
              </a:defRPr>
            </a:lvl1pPr>
          </a:lstStyle>
          <a:p>
            <a:r>
              <a:rPr lang="en-US">
                <a:solidFill>
                  <a:srgbClr val="6D2077"/>
                </a:solidFill>
              </a:rPr>
              <a:t/>
            </a:r>
            <a:br>
              <a:rPr lang="en-US">
                <a:solidFill>
                  <a:srgbClr val="6D2077"/>
                </a:solidFill>
              </a:rPr>
            </a:br>
            <a:r>
              <a:rPr lang="en-US">
                <a:solidFill>
                  <a:srgbClr val="6D2077"/>
                </a:solidFill>
              </a:rPr>
              <a:t/>
            </a:r>
            <a:br>
              <a:rPr lang="en-US">
                <a:solidFill>
                  <a:srgbClr val="6D2077"/>
                </a:solidFill>
              </a:rPr>
            </a:br>
            <a:endParaRPr lang="en-GB" dirty="0">
              <a:solidFill>
                <a:srgbClr val="6D2077"/>
              </a:solidFill>
            </a:endParaRPr>
          </a:p>
        </p:txBody>
      </p:sp>
      <p:sp>
        <p:nvSpPr>
          <p:cNvPr id="4" name="Rectangle 3"/>
          <p:cNvSpPr/>
          <p:nvPr/>
        </p:nvSpPr>
        <p:spPr>
          <a:xfrm>
            <a:off x="1148437" y="86340"/>
            <a:ext cx="7018564" cy="2215991"/>
          </a:xfrm>
          <a:prstGeom prst="rect">
            <a:avLst/>
          </a:prstGeom>
        </p:spPr>
        <p:txBody>
          <a:bodyPr wrap="square">
            <a:spAutoFit/>
          </a:bodyPr>
          <a:lstStyle/>
          <a:p>
            <a:r>
              <a:rPr kumimoji="0" lang="en-US" sz="13800" i="0" u="none" strike="noStrike" kern="1200" cap="none" spc="0" normalizeH="0" baseline="0" noProof="0" dirty="0" err="1">
                <a:ln>
                  <a:noFill/>
                </a:ln>
                <a:solidFill>
                  <a:srgbClr val="6D2077"/>
                </a:solidFill>
                <a:effectLst/>
                <a:uLnTx/>
                <a:uFillTx/>
                <a:latin typeface="KPMG Extralight"/>
                <a:ea typeface="+mj-ea"/>
                <a:cs typeface="+mj-cs"/>
              </a:rPr>
              <a:t>Tendencia</a:t>
            </a:r>
            <a:r>
              <a:rPr kumimoji="0" lang="en-US" sz="13800" i="0" u="none" strike="noStrike" kern="1200" cap="none" spc="0" normalizeH="0" baseline="0" noProof="0" dirty="0">
                <a:ln>
                  <a:noFill/>
                </a:ln>
                <a:solidFill>
                  <a:srgbClr val="6D2077"/>
                </a:solidFill>
                <a:effectLst/>
                <a:uLnTx/>
                <a:uFillTx/>
                <a:latin typeface="KPMG Extralight"/>
                <a:ea typeface="+mj-ea"/>
                <a:cs typeface="+mj-cs"/>
              </a:rPr>
              <a:t>: </a:t>
            </a:r>
            <a:endParaRPr lang="en-US" sz="4800" dirty="0">
              <a:solidFill>
                <a:srgbClr val="6D2077"/>
              </a:solidFill>
            </a:endParaRPr>
          </a:p>
        </p:txBody>
      </p:sp>
      <p:sp>
        <p:nvSpPr>
          <p:cNvPr id="5" name="TextBox 4"/>
          <p:cNvSpPr txBox="1"/>
          <p:nvPr/>
        </p:nvSpPr>
        <p:spPr>
          <a:xfrm>
            <a:off x="2188027" y="6466113"/>
            <a:ext cx="6455229" cy="272143"/>
          </a:xfrm>
          <a:prstGeom prst="rect">
            <a:avLst/>
          </a:prstGeom>
          <a:noFill/>
        </p:spPr>
        <p:txBody>
          <a:bodyPr wrap="square" lIns="54610" tIns="54610" rIns="54610" bIns="54610" rtlCol="0">
            <a:noAutofit/>
          </a:bodyPr>
          <a:lstStyle/>
          <a:p>
            <a:pPr>
              <a:spcAft>
                <a:spcPts val="600"/>
              </a:spcAft>
            </a:pPr>
            <a:r>
              <a:rPr lang="en-US" sz="900" i="1" dirty="0">
                <a:solidFill>
                  <a:schemeClr val="bg2">
                    <a:lumMod val="75000"/>
                  </a:schemeClr>
                </a:solidFill>
              </a:rPr>
              <a:t>Image source: United Nations Sustainable Development Goals Knowledge Platform</a:t>
            </a:r>
          </a:p>
        </p:txBody>
      </p:sp>
    </p:spTree>
    <p:extLst>
      <p:ext uri="{BB962C8B-B14F-4D97-AF65-F5344CB8AC3E}">
        <p14:creationId xmlns:p14="http://schemas.microsoft.com/office/powerpoint/2010/main" val="1024992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8437" y="2557397"/>
            <a:ext cx="7018564" cy="2215991"/>
          </a:xfrm>
          <a:prstGeom prst="rect">
            <a:avLst/>
          </a:prstGeom>
        </p:spPr>
        <p:txBody>
          <a:bodyPr wrap="square">
            <a:spAutoFit/>
          </a:bodyPr>
          <a:lstStyle/>
          <a:p>
            <a:r>
              <a:rPr kumimoji="0" lang="en-US" sz="13800" i="0" u="none" strike="noStrike" kern="1200" cap="none" spc="0" normalizeH="0" baseline="0" noProof="0" dirty="0" err="1">
                <a:ln>
                  <a:noFill/>
                </a:ln>
                <a:solidFill>
                  <a:srgbClr val="009CDC"/>
                </a:solidFill>
                <a:effectLst/>
                <a:uLnTx/>
                <a:uFillTx/>
                <a:latin typeface="KPMG Extralight"/>
                <a:ea typeface="+mj-ea"/>
                <a:cs typeface="+mj-cs"/>
              </a:rPr>
              <a:t>Tendencia</a:t>
            </a:r>
            <a:r>
              <a:rPr kumimoji="0" lang="en-US" sz="13800" i="0" u="none" strike="noStrike" kern="1200" cap="none" spc="0" normalizeH="0" baseline="0" noProof="0" dirty="0">
                <a:ln>
                  <a:noFill/>
                </a:ln>
                <a:solidFill>
                  <a:srgbClr val="009CDC"/>
                </a:solidFill>
                <a:effectLst/>
                <a:uLnTx/>
                <a:uFillTx/>
                <a:latin typeface="KPMG Extralight"/>
                <a:ea typeface="+mj-ea"/>
                <a:cs typeface="+mj-cs"/>
              </a:rPr>
              <a:t>: </a:t>
            </a:r>
            <a:endParaRPr lang="en-US" sz="4800" dirty="0">
              <a:solidFill>
                <a:srgbClr val="009CDC"/>
              </a:solidFill>
            </a:endParaRPr>
          </a:p>
        </p:txBody>
      </p:sp>
      <p:sp>
        <p:nvSpPr>
          <p:cNvPr id="8" name="Rectangle 7"/>
          <p:cNvSpPr/>
          <p:nvPr/>
        </p:nvSpPr>
        <p:spPr>
          <a:xfrm>
            <a:off x="1148437" y="4293255"/>
            <a:ext cx="5878285" cy="1754326"/>
          </a:xfrm>
          <a:prstGeom prst="rect">
            <a:avLst/>
          </a:prstGeom>
        </p:spPr>
        <p:txBody>
          <a:bodyPr wrap="square">
            <a:spAutoFit/>
          </a:bodyPr>
          <a:lstStyle/>
          <a:p>
            <a:r>
              <a:rPr kumimoji="0" lang="en-US" sz="5400" b="0" i="0" u="none" strike="noStrike" kern="1200" cap="none" spc="0" normalizeH="0" baseline="0" noProof="0" dirty="0">
                <a:ln>
                  <a:noFill/>
                </a:ln>
                <a:solidFill>
                  <a:schemeClr val="bg1"/>
                </a:solidFill>
                <a:effectLst/>
                <a:uLnTx/>
                <a:uFillTx/>
                <a:latin typeface="KPMG Extralight"/>
                <a:ea typeface="+mj-ea"/>
                <a:cs typeface="+mj-cs"/>
              </a:rPr>
              <a:t>La </a:t>
            </a:r>
            <a:r>
              <a:rPr kumimoji="0" lang="en-US" sz="5400" b="0" i="0" u="none" strike="noStrike" kern="1200" cap="none" spc="0" normalizeH="0" baseline="0" noProof="0" dirty="0" err="1">
                <a:ln>
                  <a:noFill/>
                </a:ln>
                <a:solidFill>
                  <a:schemeClr val="bg1"/>
                </a:solidFill>
                <a:effectLst/>
                <a:uLnTx/>
                <a:uFillTx/>
                <a:latin typeface="KPMG Extralight"/>
                <a:ea typeface="+mj-ea"/>
                <a:cs typeface="+mj-cs"/>
              </a:rPr>
              <a:t>interdependencia</a:t>
            </a:r>
            <a:r>
              <a:rPr kumimoji="0" lang="en-US" sz="5400" b="0" i="0" u="none" strike="noStrike" kern="1200" cap="none" spc="0" normalizeH="0" baseline="0" noProof="0" dirty="0">
                <a:ln>
                  <a:noFill/>
                </a:ln>
                <a:solidFill>
                  <a:schemeClr val="bg1"/>
                </a:solidFill>
                <a:effectLst/>
                <a:uLnTx/>
                <a:uFillTx/>
                <a:latin typeface="KPMG Extralight"/>
                <a:ea typeface="+mj-ea"/>
                <a:cs typeface="+mj-cs"/>
              </a:rPr>
              <a:t> </a:t>
            </a:r>
            <a:r>
              <a:rPr kumimoji="0" lang="en-US" sz="5400" b="0" i="0" u="none" strike="noStrike" kern="1200" cap="none" spc="0" normalizeH="0" baseline="0" noProof="0" dirty="0" err="1">
                <a:ln>
                  <a:noFill/>
                </a:ln>
                <a:solidFill>
                  <a:schemeClr val="bg1"/>
                </a:solidFill>
                <a:effectLst/>
                <a:uLnTx/>
                <a:uFillTx/>
                <a:latin typeface="KPMG Extralight"/>
                <a:ea typeface="+mj-ea"/>
                <a:cs typeface="+mj-cs"/>
              </a:rPr>
              <a:t>crea</a:t>
            </a:r>
            <a:r>
              <a:rPr kumimoji="0" lang="en-US" sz="5400" b="0" i="0" u="none" strike="noStrike" kern="1200" cap="none" spc="0" normalizeH="0" baseline="0" noProof="0" dirty="0">
                <a:ln>
                  <a:noFill/>
                </a:ln>
                <a:solidFill>
                  <a:schemeClr val="bg1"/>
                </a:solidFill>
                <a:effectLst/>
                <a:uLnTx/>
                <a:uFillTx/>
                <a:latin typeface="KPMG Extralight"/>
                <a:ea typeface="+mj-ea"/>
                <a:cs typeface="+mj-cs"/>
              </a:rPr>
              <a:t> </a:t>
            </a:r>
            <a:r>
              <a:rPr kumimoji="0" lang="en-US" sz="5400" b="0" i="0" u="none" strike="noStrike" kern="1200" cap="none" spc="0" normalizeH="0" baseline="0" noProof="0" dirty="0" err="1">
                <a:ln>
                  <a:noFill/>
                </a:ln>
                <a:solidFill>
                  <a:schemeClr val="bg1"/>
                </a:solidFill>
                <a:effectLst/>
                <a:uLnTx/>
                <a:uFillTx/>
                <a:latin typeface="KPMG Extralight"/>
                <a:ea typeface="+mj-ea"/>
                <a:cs typeface="+mj-cs"/>
              </a:rPr>
              <a:t>oportunidades</a:t>
            </a:r>
            <a:endParaRPr lang="en-US" dirty="0">
              <a:solidFill>
                <a:schemeClr val="bg1"/>
              </a:solidFill>
            </a:endParaRPr>
          </a:p>
        </p:txBody>
      </p:sp>
      <p:sp>
        <p:nvSpPr>
          <p:cNvPr id="9" name="Title 2"/>
          <p:cNvSpPr txBox="1">
            <a:spLocks/>
          </p:cNvSpPr>
          <p:nvPr/>
        </p:nvSpPr>
        <p:spPr>
          <a:xfrm>
            <a:off x="673381" y="3074306"/>
            <a:ext cx="457200" cy="2814865"/>
          </a:xfrm>
          <a:prstGeom prst="rect">
            <a:avLst/>
          </a:prstGeom>
          <a:solidFill>
            <a:srgbClr val="009CDC"/>
          </a:solidFill>
        </p:spPr>
        <p:txBody>
          <a:bodyPr anchor="t"/>
          <a:lstStyle>
            <a:lvl1pPr algn="l" defTabSz="914400" rtl="0" eaLnBrk="1" latinLnBrk="0" hangingPunct="1">
              <a:lnSpc>
                <a:spcPct val="70000"/>
              </a:lnSpc>
              <a:spcBef>
                <a:spcPct val="0"/>
              </a:spcBef>
              <a:buNone/>
              <a:defRPr sz="6600" kern="1200" baseline="0">
                <a:solidFill>
                  <a:schemeClr val="bg1"/>
                </a:solidFill>
                <a:latin typeface="+mj-lt"/>
                <a:ea typeface="+mj-ea"/>
                <a:cs typeface="+mj-cs"/>
              </a:defRPr>
            </a:lvl1pPr>
          </a:lstStyle>
          <a:p>
            <a:r>
              <a:rPr lang="en-US"/>
              <a:t/>
            </a:r>
            <a:br>
              <a:rPr lang="en-US"/>
            </a:br>
            <a:r>
              <a:rPr lang="en-US"/>
              <a:t/>
            </a:r>
            <a:br>
              <a:rPr lang="en-US"/>
            </a:br>
            <a:endParaRPr lang="en-GB" dirty="0"/>
          </a:p>
        </p:txBody>
      </p:sp>
    </p:spTree>
    <p:extLst>
      <p:ext uri="{BB962C8B-B14F-4D97-AF65-F5344CB8AC3E}">
        <p14:creationId xmlns:p14="http://schemas.microsoft.com/office/powerpoint/2010/main" val="3239397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8437" y="86340"/>
            <a:ext cx="7018564" cy="2215991"/>
          </a:xfrm>
          <a:prstGeom prst="rect">
            <a:avLst/>
          </a:prstGeom>
        </p:spPr>
        <p:txBody>
          <a:bodyPr wrap="square">
            <a:spAutoFit/>
          </a:bodyPr>
          <a:lstStyle/>
          <a:p>
            <a:r>
              <a:rPr kumimoji="0" lang="en-US" sz="13800" i="0" u="none" strike="noStrike" kern="1200" cap="none" spc="0" normalizeH="0" baseline="0" noProof="0" dirty="0">
                <a:ln>
                  <a:noFill/>
                </a:ln>
                <a:solidFill>
                  <a:srgbClr val="470A68"/>
                </a:solidFill>
                <a:effectLst/>
                <a:uLnTx/>
                <a:uFillTx/>
                <a:latin typeface="KPMG Extralight"/>
                <a:ea typeface="+mj-ea"/>
                <a:cs typeface="+mj-cs"/>
              </a:rPr>
              <a:t>: </a:t>
            </a:r>
            <a:endParaRPr lang="en-US" sz="4800" dirty="0">
              <a:solidFill>
                <a:srgbClr val="470A68"/>
              </a:solidFill>
            </a:endParaRPr>
          </a:p>
        </p:txBody>
      </p:sp>
      <p:sp>
        <p:nvSpPr>
          <p:cNvPr id="12" name="Title 2"/>
          <p:cNvSpPr txBox="1">
            <a:spLocks/>
          </p:cNvSpPr>
          <p:nvPr/>
        </p:nvSpPr>
        <p:spPr>
          <a:xfrm>
            <a:off x="673381" y="494270"/>
            <a:ext cx="457200" cy="2660822"/>
          </a:xfrm>
          <a:prstGeom prst="rect">
            <a:avLst/>
          </a:prstGeom>
          <a:solidFill>
            <a:srgbClr val="470A68"/>
          </a:solidFill>
        </p:spPr>
        <p:txBody>
          <a:bodyPr anchor="t"/>
          <a:lstStyle>
            <a:lvl1pPr algn="l" defTabSz="914400" rtl="0" eaLnBrk="1" latinLnBrk="0" hangingPunct="1">
              <a:lnSpc>
                <a:spcPct val="70000"/>
              </a:lnSpc>
              <a:spcBef>
                <a:spcPct val="0"/>
              </a:spcBef>
              <a:buNone/>
              <a:defRPr sz="6600" kern="1200" baseline="0">
                <a:solidFill>
                  <a:schemeClr val="bg1"/>
                </a:solidFill>
                <a:latin typeface="+mj-lt"/>
                <a:ea typeface="+mj-ea"/>
                <a:cs typeface="+mj-cs"/>
              </a:defRPr>
            </a:lvl1pPr>
          </a:lstStyle>
          <a:p>
            <a:r>
              <a:rPr lang="en-US">
                <a:solidFill>
                  <a:srgbClr val="6D2077"/>
                </a:solidFill>
              </a:rPr>
              <a:t/>
            </a:r>
            <a:br>
              <a:rPr lang="en-US">
                <a:solidFill>
                  <a:srgbClr val="6D2077"/>
                </a:solidFill>
              </a:rPr>
            </a:br>
            <a:r>
              <a:rPr lang="en-US">
                <a:solidFill>
                  <a:srgbClr val="6D2077"/>
                </a:solidFill>
              </a:rPr>
              <a:t/>
            </a:r>
            <a:br>
              <a:rPr lang="en-US">
                <a:solidFill>
                  <a:srgbClr val="6D2077"/>
                </a:solidFill>
              </a:rPr>
            </a:br>
            <a:endParaRPr lang="en-GB" dirty="0">
              <a:solidFill>
                <a:srgbClr val="6D2077"/>
              </a:solidFill>
            </a:endParaRPr>
          </a:p>
        </p:txBody>
      </p:sp>
      <p:sp>
        <p:nvSpPr>
          <p:cNvPr id="5" name="Rectangle 4"/>
          <p:cNvSpPr/>
          <p:nvPr/>
        </p:nvSpPr>
        <p:spPr>
          <a:xfrm>
            <a:off x="1274743" y="135631"/>
            <a:ext cx="10833498" cy="2215991"/>
          </a:xfrm>
          <a:prstGeom prst="rect">
            <a:avLst/>
          </a:prstGeom>
        </p:spPr>
        <p:txBody>
          <a:bodyPr wrap="square">
            <a:spAutoFit/>
          </a:bodyPr>
          <a:lstStyle/>
          <a:p>
            <a:r>
              <a:rPr kumimoji="0" lang="en-US" sz="13800" b="1" i="0" u="none" strike="noStrike" kern="1200" cap="none" spc="0" normalizeH="0" baseline="0" noProof="0" dirty="0" err="1">
                <a:ln>
                  <a:noFill/>
                </a:ln>
                <a:solidFill>
                  <a:schemeClr val="bg1"/>
                </a:solidFill>
                <a:effectLst/>
                <a:uLnTx/>
                <a:uFillTx/>
                <a:latin typeface="KPMG Extralight"/>
                <a:ea typeface="+mj-ea"/>
                <a:cs typeface="+mj-cs"/>
              </a:rPr>
              <a:t>Parte</a:t>
            </a:r>
            <a:r>
              <a:rPr kumimoji="0" lang="en-US" sz="13800" b="1" i="0" u="none" strike="noStrike" kern="1200" cap="none" spc="0" normalizeH="0" baseline="0" noProof="0" dirty="0">
                <a:ln>
                  <a:noFill/>
                </a:ln>
                <a:solidFill>
                  <a:schemeClr val="bg1"/>
                </a:solidFill>
                <a:effectLst/>
                <a:uLnTx/>
                <a:uFillTx/>
                <a:latin typeface="KPMG Extralight"/>
                <a:ea typeface="+mj-ea"/>
                <a:cs typeface="+mj-cs"/>
              </a:rPr>
              <a:t> 2:</a:t>
            </a:r>
            <a:endParaRPr lang="en-US" sz="13800" b="1" dirty="0">
              <a:solidFill>
                <a:schemeClr val="bg1"/>
              </a:solidFill>
            </a:endParaRPr>
          </a:p>
        </p:txBody>
      </p:sp>
      <p:sp>
        <p:nvSpPr>
          <p:cNvPr id="7" name="Rectangle 6"/>
          <p:cNvSpPr/>
          <p:nvPr/>
        </p:nvSpPr>
        <p:spPr>
          <a:xfrm>
            <a:off x="1292599" y="2046615"/>
            <a:ext cx="10833498" cy="923330"/>
          </a:xfrm>
          <a:prstGeom prst="rect">
            <a:avLst/>
          </a:prstGeom>
        </p:spPr>
        <p:txBody>
          <a:bodyPr wrap="square">
            <a:spAutoFit/>
          </a:bodyPr>
          <a:lstStyle/>
          <a:p>
            <a:r>
              <a:rPr kumimoji="0" lang="en-US" sz="5400" b="1" i="0" u="none" strike="noStrike" kern="1200" cap="none" spc="0" normalizeH="0" baseline="0" noProof="0" dirty="0">
                <a:ln>
                  <a:noFill/>
                </a:ln>
                <a:solidFill>
                  <a:schemeClr val="bg1"/>
                </a:solidFill>
                <a:effectLst/>
                <a:uLnTx/>
                <a:uFillTx/>
                <a:latin typeface="KPMG Extralight"/>
                <a:ea typeface="+mj-ea"/>
                <a:cs typeface="+mj-cs"/>
              </a:rPr>
              <a:t>Las claves para el </a:t>
            </a:r>
            <a:r>
              <a:rPr kumimoji="0" lang="en-US" sz="5400" b="1" i="0" u="none" strike="noStrike" kern="1200" cap="none" spc="0" normalizeH="0" baseline="0" noProof="0" dirty="0" err="1">
                <a:ln>
                  <a:noFill/>
                </a:ln>
                <a:solidFill>
                  <a:schemeClr val="bg1"/>
                </a:solidFill>
                <a:effectLst/>
                <a:uLnTx/>
                <a:uFillTx/>
                <a:latin typeface="KPMG Extralight"/>
                <a:ea typeface="+mj-ea"/>
                <a:cs typeface="+mj-cs"/>
              </a:rPr>
              <a:t>éxito</a:t>
            </a:r>
            <a:endParaRPr lang="en-US" sz="5400" b="1" dirty="0">
              <a:solidFill>
                <a:schemeClr val="bg1"/>
              </a:solidFill>
            </a:endParaRPr>
          </a:p>
        </p:txBody>
      </p:sp>
    </p:spTree>
    <p:extLst>
      <p:ext uri="{BB962C8B-B14F-4D97-AF65-F5344CB8AC3E}">
        <p14:creationId xmlns:p14="http://schemas.microsoft.com/office/powerpoint/2010/main" val="270501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8437" y="86340"/>
            <a:ext cx="7018564" cy="2215991"/>
          </a:xfrm>
          <a:prstGeom prst="rect">
            <a:avLst/>
          </a:prstGeom>
        </p:spPr>
        <p:txBody>
          <a:bodyPr wrap="square">
            <a:spAutoFit/>
          </a:bodyPr>
          <a:lstStyle/>
          <a:p>
            <a:r>
              <a:rPr kumimoji="0" lang="en-US" sz="13800" i="0" u="none" strike="noStrike" kern="1200" cap="none" spc="0" normalizeH="0" baseline="0" noProof="0" dirty="0">
                <a:ln>
                  <a:noFill/>
                </a:ln>
                <a:solidFill>
                  <a:srgbClr val="470A68"/>
                </a:solidFill>
                <a:effectLst/>
                <a:uLnTx/>
                <a:uFillTx/>
                <a:latin typeface="KPMG Extralight"/>
                <a:ea typeface="+mj-ea"/>
                <a:cs typeface="+mj-cs"/>
              </a:rPr>
              <a:t>: </a:t>
            </a:r>
            <a:endParaRPr lang="en-US" sz="4800" dirty="0">
              <a:solidFill>
                <a:srgbClr val="470A68"/>
              </a:solidFill>
            </a:endParaRPr>
          </a:p>
        </p:txBody>
      </p:sp>
      <p:sp>
        <p:nvSpPr>
          <p:cNvPr id="22" name="Rectangle 21"/>
          <p:cNvSpPr/>
          <p:nvPr/>
        </p:nvSpPr>
        <p:spPr>
          <a:xfrm>
            <a:off x="1206103" y="811449"/>
            <a:ext cx="5227648" cy="769441"/>
          </a:xfrm>
          <a:prstGeom prst="rect">
            <a:avLst/>
          </a:prstGeom>
        </p:spPr>
        <p:txBody>
          <a:bodyPr wrap="square">
            <a:spAutoFit/>
          </a:bodyPr>
          <a:lstStyle/>
          <a:p>
            <a:r>
              <a:rPr lang="en-US" sz="4400" dirty="0" err="1">
                <a:solidFill>
                  <a:schemeClr val="bg1"/>
                </a:solidFill>
                <a:latin typeface="KPMG Extralight"/>
              </a:rPr>
              <a:t>Apoyo</a:t>
            </a:r>
            <a:r>
              <a:rPr lang="en-US" sz="4400" dirty="0">
                <a:solidFill>
                  <a:schemeClr val="bg1"/>
                </a:solidFill>
                <a:latin typeface="KPMG Extralight"/>
              </a:rPr>
              <a:t> </a:t>
            </a:r>
            <a:r>
              <a:rPr lang="en-US" sz="4400" dirty="0" smtClean="0">
                <a:solidFill>
                  <a:schemeClr val="bg1"/>
                </a:solidFill>
                <a:latin typeface="KPMG Extralight"/>
              </a:rPr>
              <a:t>y </a:t>
            </a:r>
            <a:r>
              <a:rPr lang="en-US" sz="4400" dirty="0">
                <a:solidFill>
                  <a:schemeClr val="bg1"/>
                </a:solidFill>
                <a:latin typeface="KPMG Extralight"/>
              </a:rPr>
              <a:t>bajo </a:t>
            </a:r>
            <a:r>
              <a:rPr lang="en-US" sz="4400" dirty="0" err="1">
                <a:solidFill>
                  <a:schemeClr val="bg1"/>
                </a:solidFill>
                <a:latin typeface="KPMG Extralight"/>
              </a:rPr>
              <a:t>riesgo</a:t>
            </a:r>
            <a:r>
              <a:rPr lang="en-US" sz="4400" dirty="0">
                <a:solidFill>
                  <a:schemeClr val="bg1"/>
                </a:solidFill>
                <a:latin typeface="KPMG Extralight"/>
              </a:rPr>
              <a:t> </a:t>
            </a:r>
            <a:r>
              <a:rPr lang="en-US" sz="4400" dirty="0" err="1">
                <a:solidFill>
                  <a:schemeClr val="bg1"/>
                </a:solidFill>
                <a:latin typeface="KPMG Extralight"/>
              </a:rPr>
              <a:t>político</a:t>
            </a:r>
            <a:endParaRPr lang="en-US" sz="4400" dirty="0">
              <a:solidFill>
                <a:schemeClr val="bg1"/>
              </a:solidFill>
            </a:endParaRPr>
          </a:p>
        </p:txBody>
      </p:sp>
      <p:sp>
        <p:nvSpPr>
          <p:cNvPr id="23" name="Title 2"/>
          <p:cNvSpPr txBox="1">
            <a:spLocks/>
          </p:cNvSpPr>
          <p:nvPr/>
        </p:nvSpPr>
        <p:spPr>
          <a:xfrm>
            <a:off x="673381" y="932767"/>
            <a:ext cx="457200" cy="648124"/>
          </a:xfrm>
          <a:prstGeom prst="rect">
            <a:avLst/>
          </a:prstGeom>
          <a:solidFill>
            <a:srgbClr val="0091DA"/>
          </a:solidFill>
        </p:spPr>
        <p:txBody>
          <a:bodyPr anchor="t"/>
          <a:lstStyle>
            <a:lvl1pPr algn="l" defTabSz="914400" rtl="0" eaLnBrk="1" latinLnBrk="0" hangingPunct="1">
              <a:lnSpc>
                <a:spcPct val="70000"/>
              </a:lnSpc>
              <a:spcBef>
                <a:spcPct val="0"/>
              </a:spcBef>
              <a:buNone/>
              <a:defRPr sz="6600" kern="1200" baseline="0">
                <a:solidFill>
                  <a:schemeClr val="bg1"/>
                </a:solidFill>
                <a:latin typeface="+mj-lt"/>
                <a:ea typeface="+mj-ea"/>
                <a:cs typeface="+mj-cs"/>
              </a:defRPr>
            </a:lvl1pPr>
          </a:lstStyle>
          <a:p>
            <a:r>
              <a:rPr lang="en-US"/>
              <a:t/>
            </a:r>
            <a:br>
              <a:rPr lang="en-US"/>
            </a:br>
            <a:r>
              <a:rPr lang="en-US"/>
              <a:t/>
            </a:r>
            <a:br>
              <a:rPr lang="en-US"/>
            </a:br>
            <a:endParaRPr lang="en-GB" dirty="0"/>
          </a:p>
        </p:txBody>
      </p:sp>
      <p:sp>
        <p:nvSpPr>
          <p:cNvPr id="24" name="Rectangle 23"/>
          <p:cNvSpPr/>
          <p:nvPr/>
        </p:nvSpPr>
        <p:spPr>
          <a:xfrm>
            <a:off x="1210220" y="1664067"/>
            <a:ext cx="5227648" cy="769441"/>
          </a:xfrm>
          <a:prstGeom prst="rect">
            <a:avLst/>
          </a:prstGeom>
        </p:spPr>
        <p:txBody>
          <a:bodyPr wrap="square">
            <a:spAutoFit/>
          </a:bodyPr>
          <a:lstStyle/>
          <a:p>
            <a:r>
              <a:rPr lang="en-US" sz="4400" dirty="0" err="1">
                <a:solidFill>
                  <a:schemeClr val="bg1"/>
                </a:solidFill>
                <a:latin typeface="KPMG Extralight"/>
                <a:ea typeface="+mj-ea"/>
                <a:cs typeface="+mj-cs"/>
              </a:rPr>
              <a:t>Nivelación</a:t>
            </a:r>
            <a:r>
              <a:rPr lang="en-US" sz="4400" dirty="0">
                <a:solidFill>
                  <a:schemeClr val="bg1"/>
                </a:solidFill>
                <a:latin typeface="KPMG Extralight"/>
                <a:ea typeface="+mj-ea"/>
                <a:cs typeface="+mj-cs"/>
              </a:rPr>
              <a:t> del campo de </a:t>
            </a:r>
            <a:r>
              <a:rPr lang="en-US" sz="4400" dirty="0" err="1">
                <a:solidFill>
                  <a:schemeClr val="bg1"/>
                </a:solidFill>
                <a:latin typeface="KPMG Extralight"/>
                <a:ea typeface="+mj-ea"/>
                <a:cs typeface="+mj-cs"/>
              </a:rPr>
              <a:t>juegp</a:t>
            </a:r>
            <a:endParaRPr lang="en-US" sz="4400" dirty="0">
              <a:solidFill>
                <a:schemeClr val="bg1"/>
              </a:solidFill>
            </a:endParaRPr>
          </a:p>
        </p:txBody>
      </p:sp>
      <p:sp>
        <p:nvSpPr>
          <p:cNvPr id="25" name="Title 2"/>
          <p:cNvSpPr txBox="1">
            <a:spLocks/>
          </p:cNvSpPr>
          <p:nvPr/>
        </p:nvSpPr>
        <p:spPr>
          <a:xfrm>
            <a:off x="677498" y="1785385"/>
            <a:ext cx="457200" cy="648124"/>
          </a:xfrm>
          <a:prstGeom prst="rect">
            <a:avLst/>
          </a:prstGeom>
          <a:solidFill>
            <a:srgbClr val="6D2077"/>
          </a:solidFill>
        </p:spPr>
        <p:txBody>
          <a:bodyPr anchor="t"/>
          <a:lstStyle>
            <a:lvl1pPr algn="l" defTabSz="914400" rtl="0" eaLnBrk="1" latinLnBrk="0" hangingPunct="1">
              <a:lnSpc>
                <a:spcPct val="70000"/>
              </a:lnSpc>
              <a:spcBef>
                <a:spcPct val="0"/>
              </a:spcBef>
              <a:buNone/>
              <a:defRPr sz="6600" kern="1200" baseline="0">
                <a:solidFill>
                  <a:schemeClr val="bg1"/>
                </a:solidFill>
                <a:latin typeface="+mj-lt"/>
                <a:ea typeface="+mj-ea"/>
                <a:cs typeface="+mj-cs"/>
              </a:defRPr>
            </a:lvl1pPr>
          </a:lstStyle>
          <a:p>
            <a:r>
              <a:rPr lang="en-US"/>
              <a:t/>
            </a:r>
            <a:br>
              <a:rPr lang="en-US"/>
            </a:br>
            <a:r>
              <a:rPr lang="en-US"/>
              <a:t/>
            </a:r>
            <a:br>
              <a:rPr lang="en-US"/>
            </a:br>
            <a:endParaRPr lang="en-GB" dirty="0"/>
          </a:p>
        </p:txBody>
      </p:sp>
      <p:sp>
        <p:nvSpPr>
          <p:cNvPr id="26" name="Rectangle 25"/>
          <p:cNvSpPr/>
          <p:nvPr/>
        </p:nvSpPr>
        <p:spPr>
          <a:xfrm>
            <a:off x="1206102" y="2516685"/>
            <a:ext cx="6974637" cy="769441"/>
          </a:xfrm>
          <a:prstGeom prst="rect">
            <a:avLst/>
          </a:prstGeom>
        </p:spPr>
        <p:txBody>
          <a:bodyPr wrap="square">
            <a:spAutoFit/>
          </a:bodyPr>
          <a:lstStyle/>
          <a:p>
            <a:r>
              <a:rPr lang="en-US" sz="4400" dirty="0">
                <a:solidFill>
                  <a:schemeClr val="bg1"/>
                </a:solidFill>
                <a:latin typeface="KPMG Extralight"/>
                <a:ea typeface="+mj-ea"/>
                <a:cs typeface="+mj-cs"/>
              </a:rPr>
              <a:t>Pipeline de </a:t>
            </a:r>
            <a:r>
              <a:rPr lang="en-US" sz="4400" dirty="0" err="1">
                <a:solidFill>
                  <a:schemeClr val="bg1"/>
                </a:solidFill>
                <a:latin typeface="KPMG Extralight"/>
                <a:ea typeface="+mj-ea"/>
                <a:cs typeface="+mj-cs"/>
              </a:rPr>
              <a:t>proyectos</a:t>
            </a:r>
            <a:r>
              <a:rPr lang="en-US" sz="4400" dirty="0">
                <a:solidFill>
                  <a:schemeClr val="bg1"/>
                </a:solidFill>
                <a:latin typeface="KPMG Extralight"/>
                <a:ea typeface="+mj-ea"/>
                <a:cs typeface="+mj-cs"/>
              </a:rPr>
              <a:t> </a:t>
            </a:r>
            <a:r>
              <a:rPr lang="en-US" sz="4400" dirty="0" err="1">
                <a:solidFill>
                  <a:schemeClr val="bg1"/>
                </a:solidFill>
                <a:latin typeface="KPMG Extralight"/>
                <a:ea typeface="+mj-ea"/>
                <a:cs typeface="+mj-cs"/>
              </a:rPr>
              <a:t>que</a:t>
            </a:r>
            <a:r>
              <a:rPr lang="en-US" sz="4400" dirty="0">
                <a:solidFill>
                  <a:schemeClr val="bg1"/>
                </a:solidFill>
                <a:latin typeface="KPMG Extralight"/>
                <a:ea typeface="+mj-ea"/>
                <a:cs typeface="+mj-cs"/>
              </a:rPr>
              <a:t> </a:t>
            </a:r>
            <a:r>
              <a:rPr lang="en-US" sz="4400" dirty="0" smtClean="0">
                <a:solidFill>
                  <a:schemeClr val="bg1"/>
                </a:solidFill>
                <a:latin typeface="KPMG Extralight"/>
                <a:ea typeface="+mj-ea"/>
                <a:cs typeface="+mj-cs"/>
              </a:rPr>
              <a:t>inspire </a:t>
            </a:r>
            <a:r>
              <a:rPr lang="en-US" sz="4400" dirty="0" err="1">
                <a:solidFill>
                  <a:schemeClr val="bg1"/>
                </a:solidFill>
                <a:latin typeface="KPMG Extralight"/>
                <a:ea typeface="+mj-ea"/>
                <a:cs typeface="+mj-cs"/>
              </a:rPr>
              <a:t>confianza</a:t>
            </a:r>
            <a:endParaRPr lang="en-US" sz="4400" dirty="0">
              <a:solidFill>
                <a:schemeClr val="bg1"/>
              </a:solidFill>
            </a:endParaRPr>
          </a:p>
        </p:txBody>
      </p:sp>
      <p:sp>
        <p:nvSpPr>
          <p:cNvPr id="27" name="Title 2"/>
          <p:cNvSpPr txBox="1">
            <a:spLocks/>
          </p:cNvSpPr>
          <p:nvPr/>
        </p:nvSpPr>
        <p:spPr>
          <a:xfrm>
            <a:off x="673381" y="2638003"/>
            <a:ext cx="457200" cy="648124"/>
          </a:xfrm>
          <a:prstGeom prst="rect">
            <a:avLst/>
          </a:prstGeom>
          <a:solidFill>
            <a:srgbClr val="00A3A1"/>
          </a:solidFill>
        </p:spPr>
        <p:txBody>
          <a:bodyPr anchor="t"/>
          <a:lstStyle>
            <a:lvl1pPr algn="l" defTabSz="914400" rtl="0" eaLnBrk="1" latinLnBrk="0" hangingPunct="1">
              <a:lnSpc>
                <a:spcPct val="70000"/>
              </a:lnSpc>
              <a:spcBef>
                <a:spcPct val="0"/>
              </a:spcBef>
              <a:buNone/>
              <a:defRPr sz="6600" kern="1200" baseline="0">
                <a:solidFill>
                  <a:schemeClr val="bg1"/>
                </a:solidFill>
                <a:latin typeface="+mj-lt"/>
                <a:ea typeface="+mj-ea"/>
                <a:cs typeface="+mj-cs"/>
              </a:defRPr>
            </a:lvl1pPr>
          </a:lstStyle>
          <a:p>
            <a:r>
              <a:rPr lang="en-US"/>
              <a:t/>
            </a:r>
            <a:br>
              <a:rPr lang="en-US"/>
            </a:br>
            <a:r>
              <a:rPr lang="en-US"/>
              <a:t/>
            </a:r>
            <a:br>
              <a:rPr lang="en-US"/>
            </a:br>
            <a:endParaRPr lang="en-GB" dirty="0"/>
          </a:p>
        </p:txBody>
      </p:sp>
      <p:sp>
        <p:nvSpPr>
          <p:cNvPr id="28" name="Rectangle 27"/>
          <p:cNvSpPr/>
          <p:nvPr/>
        </p:nvSpPr>
        <p:spPr>
          <a:xfrm>
            <a:off x="1206102" y="3369303"/>
            <a:ext cx="6974637" cy="769441"/>
          </a:xfrm>
          <a:prstGeom prst="rect">
            <a:avLst/>
          </a:prstGeom>
        </p:spPr>
        <p:txBody>
          <a:bodyPr wrap="square">
            <a:spAutoFit/>
          </a:bodyPr>
          <a:lstStyle/>
          <a:p>
            <a:r>
              <a:rPr lang="en-US" sz="4400" dirty="0" err="1">
                <a:solidFill>
                  <a:schemeClr val="bg1"/>
                </a:solidFill>
                <a:latin typeface="KPMG Extralight"/>
                <a:ea typeface="+mj-ea"/>
                <a:cs typeface="+mj-cs"/>
              </a:rPr>
              <a:t>Financiamiento</a:t>
            </a:r>
            <a:r>
              <a:rPr lang="en-US" sz="4400" dirty="0">
                <a:solidFill>
                  <a:schemeClr val="bg1"/>
                </a:solidFill>
                <a:latin typeface="KPMG Extralight"/>
                <a:ea typeface="+mj-ea"/>
                <a:cs typeface="+mj-cs"/>
              </a:rPr>
              <a:t> disponible para los </a:t>
            </a:r>
            <a:r>
              <a:rPr lang="en-US" sz="4400" dirty="0" err="1">
                <a:solidFill>
                  <a:schemeClr val="bg1"/>
                </a:solidFill>
                <a:latin typeface="KPMG Extralight"/>
                <a:ea typeface="+mj-ea"/>
                <a:cs typeface="+mj-cs"/>
              </a:rPr>
              <a:t>proyectos</a:t>
            </a:r>
            <a:endParaRPr lang="en-US" sz="4400" dirty="0">
              <a:solidFill>
                <a:schemeClr val="bg1"/>
              </a:solidFill>
            </a:endParaRPr>
          </a:p>
        </p:txBody>
      </p:sp>
      <p:sp>
        <p:nvSpPr>
          <p:cNvPr id="29" name="Title 2"/>
          <p:cNvSpPr txBox="1">
            <a:spLocks/>
          </p:cNvSpPr>
          <p:nvPr/>
        </p:nvSpPr>
        <p:spPr>
          <a:xfrm>
            <a:off x="673381" y="3490621"/>
            <a:ext cx="457200" cy="648124"/>
          </a:xfrm>
          <a:prstGeom prst="rect">
            <a:avLst/>
          </a:prstGeom>
          <a:solidFill>
            <a:srgbClr val="EAAA00"/>
          </a:solidFill>
        </p:spPr>
        <p:txBody>
          <a:bodyPr anchor="t"/>
          <a:lstStyle>
            <a:lvl1pPr algn="l" defTabSz="914400" rtl="0" eaLnBrk="1" latinLnBrk="0" hangingPunct="1">
              <a:lnSpc>
                <a:spcPct val="70000"/>
              </a:lnSpc>
              <a:spcBef>
                <a:spcPct val="0"/>
              </a:spcBef>
              <a:buNone/>
              <a:defRPr sz="6600" kern="1200" baseline="0">
                <a:solidFill>
                  <a:schemeClr val="bg1"/>
                </a:solidFill>
                <a:latin typeface="+mj-lt"/>
                <a:ea typeface="+mj-ea"/>
                <a:cs typeface="+mj-cs"/>
              </a:defRPr>
            </a:lvl1pPr>
          </a:lstStyle>
          <a:p>
            <a:r>
              <a:rPr lang="en-US"/>
              <a:t/>
            </a:r>
            <a:br>
              <a:rPr lang="en-US"/>
            </a:br>
            <a:r>
              <a:rPr lang="en-US"/>
              <a:t/>
            </a:r>
            <a:br>
              <a:rPr lang="en-US"/>
            </a:br>
            <a:endParaRPr lang="en-GB" dirty="0"/>
          </a:p>
        </p:txBody>
      </p:sp>
      <p:sp>
        <p:nvSpPr>
          <p:cNvPr id="30" name="Rectangle 29"/>
          <p:cNvSpPr/>
          <p:nvPr/>
        </p:nvSpPr>
        <p:spPr>
          <a:xfrm>
            <a:off x="1206102" y="4227906"/>
            <a:ext cx="9840839" cy="769441"/>
          </a:xfrm>
          <a:prstGeom prst="rect">
            <a:avLst/>
          </a:prstGeom>
        </p:spPr>
        <p:txBody>
          <a:bodyPr wrap="square">
            <a:spAutoFit/>
          </a:bodyPr>
          <a:lstStyle/>
          <a:p>
            <a:r>
              <a:rPr lang="en-US" sz="4400" dirty="0" err="1">
                <a:solidFill>
                  <a:schemeClr val="bg1"/>
                </a:solidFill>
                <a:latin typeface="KPMG Extralight"/>
                <a:ea typeface="+mj-ea"/>
                <a:cs typeface="+mj-cs"/>
              </a:rPr>
              <a:t>Capacidad</a:t>
            </a:r>
            <a:r>
              <a:rPr lang="en-US" sz="4400" dirty="0">
                <a:solidFill>
                  <a:schemeClr val="bg1"/>
                </a:solidFill>
                <a:latin typeface="KPMG Extralight"/>
                <a:ea typeface="+mj-ea"/>
                <a:cs typeface="+mj-cs"/>
              </a:rPr>
              <a:t> disponible para </a:t>
            </a:r>
            <a:r>
              <a:rPr lang="en-US" sz="4400" dirty="0" err="1">
                <a:solidFill>
                  <a:schemeClr val="bg1"/>
                </a:solidFill>
                <a:latin typeface="KPMG Extralight"/>
                <a:ea typeface="+mj-ea"/>
                <a:cs typeface="+mj-cs"/>
              </a:rPr>
              <a:t>poder</a:t>
            </a:r>
            <a:r>
              <a:rPr lang="en-US" sz="4400" dirty="0">
                <a:solidFill>
                  <a:schemeClr val="bg1"/>
                </a:solidFill>
                <a:latin typeface="KPMG Extralight"/>
                <a:ea typeface="+mj-ea"/>
                <a:cs typeface="+mj-cs"/>
              </a:rPr>
              <a:t> </a:t>
            </a:r>
            <a:r>
              <a:rPr lang="en-US" sz="4400" dirty="0" err="1">
                <a:solidFill>
                  <a:schemeClr val="bg1"/>
                </a:solidFill>
                <a:latin typeface="KPMG Extralight"/>
                <a:ea typeface="+mj-ea"/>
                <a:cs typeface="+mj-cs"/>
              </a:rPr>
              <a:t>ejecutar</a:t>
            </a:r>
            <a:r>
              <a:rPr lang="en-US" sz="4400" dirty="0">
                <a:solidFill>
                  <a:schemeClr val="bg1"/>
                </a:solidFill>
                <a:latin typeface="KPMG Extralight"/>
                <a:ea typeface="+mj-ea"/>
                <a:cs typeface="+mj-cs"/>
              </a:rPr>
              <a:t> los </a:t>
            </a:r>
            <a:r>
              <a:rPr lang="en-US" sz="4400" dirty="0" err="1">
                <a:solidFill>
                  <a:schemeClr val="bg1"/>
                </a:solidFill>
                <a:latin typeface="KPMG Extralight"/>
                <a:ea typeface="+mj-ea"/>
                <a:cs typeface="+mj-cs"/>
              </a:rPr>
              <a:t>proyectos</a:t>
            </a:r>
            <a:endParaRPr lang="en-US" sz="4400" dirty="0">
              <a:solidFill>
                <a:schemeClr val="bg1"/>
              </a:solidFill>
            </a:endParaRPr>
          </a:p>
        </p:txBody>
      </p:sp>
      <p:sp>
        <p:nvSpPr>
          <p:cNvPr id="31" name="Title 2"/>
          <p:cNvSpPr txBox="1">
            <a:spLocks/>
          </p:cNvSpPr>
          <p:nvPr/>
        </p:nvSpPr>
        <p:spPr>
          <a:xfrm>
            <a:off x="673381" y="4343238"/>
            <a:ext cx="457200" cy="648124"/>
          </a:xfrm>
          <a:prstGeom prst="rect">
            <a:avLst/>
          </a:prstGeom>
          <a:solidFill>
            <a:srgbClr val="009A44"/>
          </a:solidFill>
        </p:spPr>
        <p:txBody>
          <a:bodyPr anchor="t"/>
          <a:lstStyle>
            <a:lvl1pPr algn="l" defTabSz="914400" rtl="0" eaLnBrk="1" latinLnBrk="0" hangingPunct="1">
              <a:lnSpc>
                <a:spcPct val="70000"/>
              </a:lnSpc>
              <a:spcBef>
                <a:spcPct val="0"/>
              </a:spcBef>
              <a:buNone/>
              <a:defRPr sz="6600" kern="1200" baseline="0">
                <a:solidFill>
                  <a:schemeClr val="bg1"/>
                </a:solidFill>
                <a:latin typeface="+mj-lt"/>
                <a:ea typeface="+mj-ea"/>
                <a:cs typeface="+mj-cs"/>
              </a:defRPr>
            </a:lvl1pPr>
          </a:lstStyle>
          <a:p>
            <a:r>
              <a:rPr lang="en-US"/>
              <a:t/>
            </a:r>
            <a:br>
              <a:rPr lang="en-US"/>
            </a:br>
            <a:r>
              <a:rPr lang="en-US"/>
              <a:t/>
            </a:r>
            <a:br>
              <a:rPr lang="en-US"/>
            </a:br>
            <a:endParaRPr lang="en-GB" dirty="0"/>
          </a:p>
        </p:txBody>
      </p:sp>
    </p:spTree>
    <p:extLst>
      <p:ext uri="{BB962C8B-B14F-4D97-AF65-F5344CB8AC3E}">
        <p14:creationId xmlns:p14="http://schemas.microsoft.com/office/powerpoint/2010/main" val="2466898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PMG_Widescreen">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EN KPMG Widescreen Template.potx" id="{8325C411-A568-48DA-B087-B456418C5308}" vid="{234D42C8-333F-4881-8552-2D9AA03BAD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 KPMG Widescreen Template</Template>
  <TotalTime>910</TotalTime>
  <Words>203</Words>
  <Application>Microsoft Office PowerPoint</Application>
  <PresentationFormat>Widescreen</PresentationFormat>
  <Paragraphs>44</Paragraphs>
  <Slides>10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KPMG Extralight</vt:lpstr>
      <vt:lpstr>Arial</vt:lpstr>
      <vt:lpstr>Calibri</vt:lpstr>
      <vt:lpstr>Times New Roman</vt:lpstr>
      <vt:lpstr>Univers for KPMG</vt:lpstr>
      <vt:lpstr>KPMG_Widescreen</vt:lpstr>
      <vt:lpstr>Diapositive think-cell</vt:lpstr>
      <vt:lpstr>Asociaciones Público-Privadas: Retos Pendientes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 Emily</dc:creator>
  <cp:lastModifiedBy>Faria, Fernando M</cp:lastModifiedBy>
  <cp:revision>54</cp:revision>
  <dcterms:created xsi:type="dcterms:W3CDTF">2019-02-27T17:52:05Z</dcterms:created>
  <dcterms:modified xsi:type="dcterms:W3CDTF">2019-06-20T11:37:00Z</dcterms:modified>
  <cp:category>KPMG Confidential</cp:category>
</cp:coreProperties>
</file>